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8" r:id="rId1"/>
  </p:sldMasterIdLst>
  <p:notesMasterIdLst>
    <p:notesMasterId r:id="rId33"/>
  </p:notesMasterIdLst>
  <p:sldIdLst>
    <p:sldId id="256" r:id="rId2"/>
    <p:sldId id="258" r:id="rId3"/>
    <p:sldId id="260" r:id="rId4"/>
    <p:sldId id="259" r:id="rId5"/>
    <p:sldId id="324" r:id="rId6"/>
    <p:sldId id="262" r:id="rId7"/>
    <p:sldId id="301" r:id="rId8"/>
    <p:sldId id="263" r:id="rId9"/>
    <p:sldId id="296" r:id="rId10"/>
    <p:sldId id="297" r:id="rId11"/>
    <p:sldId id="298" r:id="rId12"/>
    <p:sldId id="299" r:id="rId13"/>
    <p:sldId id="303" r:id="rId14"/>
    <p:sldId id="304" r:id="rId15"/>
    <p:sldId id="305" r:id="rId16"/>
    <p:sldId id="306" r:id="rId17"/>
    <p:sldId id="307" r:id="rId18"/>
    <p:sldId id="308" r:id="rId19"/>
    <p:sldId id="309" r:id="rId20"/>
    <p:sldId id="310" r:id="rId21"/>
    <p:sldId id="311" r:id="rId22"/>
    <p:sldId id="312" r:id="rId23"/>
    <p:sldId id="315" r:id="rId24"/>
    <p:sldId id="313" r:id="rId25"/>
    <p:sldId id="316" r:id="rId26"/>
    <p:sldId id="318" r:id="rId27"/>
    <p:sldId id="320" r:id="rId28"/>
    <p:sldId id="323" r:id="rId29"/>
    <p:sldId id="322" r:id="rId30"/>
    <p:sldId id="265" r:id="rId31"/>
    <p:sldId id="275" r:id="rId32"/>
  </p:sldIdLst>
  <p:sldSz cx="9144000" cy="5143500" type="screen16x9"/>
  <p:notesSz cx="6858000" cy="9144000"/>
  <p:embeddedFontLst>
    <p:embeddedFont>
      <p:font typeface="DM Sans" pitchFamily="2" charset="0"/>
      <p:regular r:id="rId34"/>
      <p:bold r:id="rId35"/>
      <p:italic r:id="rId36"/>
      <p:boldItalic r:id="rId37"/>
    </p:embeddedFont>
    <p:embeddedFont>
      <p:font typeface="DM Sans Medium" pitchFamily="2" charset="0"/>
      <p:regular r:id="rId38"/>
      <p:bold r:id="rId39"/>
      <p:italic r:id="rId40"/>
      <p:boldItalic r:id="rId41"/>
    </p:embeddedFont>
    <p:embeddedFont>
      <p:font typeface="DM Sans SemiBold" panose="020B0604020202020204" charset="0"/>
      <p:regular r:id="rId42"/>
      <p:bold r:id="rId43"/>
      <p:italic r:id="rId44"/>
      <p:boldItalic r:id="rId45"/>
    </p:embeddedFont>
    <p:embeddedFont>
      <p:font typeface="Krub" panose="00000500000000000000" pitchFamily="2" charset="-34"/>
      <p:regular r:id="rId46"/>
      <p:bold r:id="rId47"/>
      <p:italic r:id="rId48"/>
      <p:boldItalic r:id="rId49"/>
    </p:embeddedFont>
    <p:embeddedFont>
      <p:font typeface="Open Sans" panose="020B0606030504020204" pitchFamily="34" charset="0"/>
      <p:regular r:id="rId50"/>
      <p:bold r:id="rId51"/>
      <p:italic r:id="rId52"/>
      <p:boldItalic r:id="rId53"/>
    </p:embeddedFont>
    <p:embeddedFont>
      <p:font typeface="Outfit" panose="020B0604020202020204" charset="0"/>
      <p:regular r:id="rId54"/>
      <p:bold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6D52CD-CF4D-61A1-9B88-7798F313497B}" v="163" dt="2024-04-22T20:46:58.483"/>
    <p1510:client id="{257B603F-F994-1CC9-B0C1-C964C0A0679D}" v="2" dt="2024-04-23T12:00:27.862"/>
    <p1510:client id="{6ED41428-C8FB-C028-9B24-3C16EFFC1F48}" v="11" dt="2024-04-23T11:57:23.979"/>
    <p1510:client id="{85DA07A5-4EAA-C0D1-7A1A-6DF2BA81ECA9}" v="14" dt="2024-04-22T20:53:17.711"/>
    <p1510:client id="{9F89703D-133A-160D-E101-D0FBCAC4048A}" v="34" dt="2024-04-23T08:42:59.763"/>
  </p1510:revLst>
</p1510:revInfo>
</file>

<file path=ppt/tableStyles.xml><?xml version="1.0" encoding="utf-8"?>
<a:tblStyleLst xmlns:a="http://schemas.openxmlformats.org/drawingml/2006/main" def="{3C3BB351-8A63-4F92-8E8F-7B46E38FB56B}">
  <a:tblStyle styleId="{3C3BB351-8A63-4F92-8E8F-7B46E38FB56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4DF2160-6A6B-4B48-A940-3F9866A7166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79" autoAdjust="0"/>
    <p:restoredTop sz="94660"/>
  </p:normalViewPr>
  <p:slideViewPr>
    <p:cSldViewPr snapToGrid="0">
      <p:cViewPr varScale="1">
        <p:scale>
          <a:sx n="87" d="100"/>
          <a:sy n="87" d="100"/>
        </p:scale>
        <p:origin x="114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font" Target="fonts/font2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font" Target="fonts/font19.fntdata"/><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rmila SHRESTHA" userId="S::u1966188@uel.ac.uk::b5086bdd-9c16-4d59-a9b9-8aeee1904851" providerId="AD" clId="Web-{257B603F-F994-1CC9-B0C1-C964C0A0679D}"/>
    <pc:docChg chg="modSld modMainMaster">
      <pc:chgData name="Sharmila SHRESTHA" userId="S::u1966188@uel.ac.uk::b5086bdd-9c16-4d59-a9b9-8aeee1904851" providerId="AD" clId="Web-{257B603F-F994-1CC9-B0C1-C964C0A0679D}" dt="2024-04-23T12:00:27.862" v="1"/>
      <pc:docMkLst>
        <pc:docMk/>
      </pc:docMkLst>
      <pc:sldMasterChg chg="mod modSldLayout">
        <pc:chgData name="Sharmila SHRESTHA" userId="S::u1966188@uel.ac.uk::b5086bdd-9c16-4d59-a9b9-8aeee1904851" providerId="AD" clId="Web-{257B603F-F994-1CC9-B0C1-C964C0A0679D}" dt="2024-04-23T12:00:27.862" v="1"/>
        <pc:sldMasterMkLst>
          <pc:docMk/>
          <pc:sldMasterMk cId="0" sldId="2147483668"/>
        </pc:sldMasterMkLst>
        <pc:sldLayoutChg chg="mod">
          <pc:chgData name="Sharmila SHRESTHA" userId="S::u1966188@uel.ac.uk::b5086bdd-9c16-4d59-a9b9-8aeee1904851" providerId="AD" clId="Web-{257B603F-F994-1CC9-B0C1-C964C0A0679D}" dt="2024-04-23T12:00:27.862" v="1"/>
          <pc:sldLayoutMkLst>
            <pc:docMk/>
            <pc:sldMasterMk cId="0" sldId="2147483668"/>
            <pc:sldLayoutMk cId="0" sldId="2147483648"/>
          </pc:sldLayoutMkLst>
        </pc:sldLayoutChg>
        <pc:sldLayoutChg chg="mod">
          <pc:chgData name="Sharmila SHRESTHA" userId="S::u1966188@uel.ac.uk::b5086bdd-9c16-4d59-a9b9-8aeee1904851" providerId="AD" clId="Web-{257B603F-F994-1CC9-B0C1-C964C0A0679D}" dt="2024-04-23T12:00:27.862" v="1"/>
          <pc:sldLayoutMkLst>
            <pc:docMk/>
            <pc:sldMasterMk cId="0" sldId="2147483668"/>
            <pc:sldLayoutMk cId="0" sldId="2147483649"/>
          </pc:sldLayoutMkLst>
        </pc:sldLayoutChg>
        <pc:sldLayoutChg chg="mod">
          <pc:chgData name="Sharmila SHRESTHA" userId="S::u1966188@uel.ac.uk::b5086bdd-9c16-4d59-a9b9-8aeee1904851" providerId="AD" clId="Web-{257B603F-F994-1CC9-B0C1-C964C0A0679D}" dt="2024-04-23T12:00:27.862" v="1"/>
          <pc:sldLayoutMkLst>
            <pc:docMk/>
            <pc:sldMasterMk cId="0" sldId="2147483668"/>
            <pc:sldLayoutMk cId="0" sldId="2147483650"/>
          </pc:sldLayoutMkLst>
        </pc:sldLayoutChg>
        <pc:sldLayoutChg chg="mod">
          <pc:chgData name="Sharmila SHRESTHA" userId="S::u1966188@uel.ac.uk::b5086bdd-9c16-4d59-a9b9-8aeee1904851" providerId="AD" clId="Web-{257B603F-F994-1CC9-B0C1-C964C0A0679D}" dt="2024-04-23T12:00:27.862" v="1"/>
          <pc:sldLayoutMkLst>
            <pc:docMk/>
            <pc:sldMasterMk cId="0" sldId="2147483668"/>
            <pc:sldLayoutMk cId="0" sldId="2147483651"/>
          </pc:sldLayoutMkLst>
        </pc:sldLayoutChg>
        <pc:sldLayoutChg chg="mod">
          <pc:chgData name="Sharmila SHRESTHA" userId="S::u1966188@uel.ac.uk::b5086bdd-9c16-4d59-a9b9-8aeee1904851" providerId="AD" clId="Web-{257B603F-F994-1CC9-B0C1-C964C0A0679D}" dt="2024-04-23T12:00:27.862" v="1"/>
          <pc:sldLayoutMkLst>
            <pc:docMk/>
            <pc:sldMasterMk cId="0" sldId="2147483668"/>
            <pc:sldLayoutMk cId="0" sldId="2147483652"/>
          </pc:sldLayoutMkLst>
        </pc:sldLayoutChg>
        <pc:sldLayoutChg chg="mod">
          <pc:chgData name="Sharmila SHRESTHA" userId="S::u1966188@uel.ac.uk::b5086bdd-9c16-4d59-a9b9-8aeee1904851" providerId="AD" clId="Web-{257B603F-F994-1CC9-B0C1-C964C0A0679D}" dt="2024-04-23T12:00:27.862" v="1"/>
          <pc:sldLayoutMkLst>
            <pc:docMk/>
            <pc:sldMasterMk cId="0" sldId="2147483668"/>
            <pc:sldLayoutMk cId="0" sldId="2147483653"/>
          </pc:sldLayoutMkLst>
        </pc:sldLayoutChg>
        <pc:sldLayoutChg chg="mod">
          <pc:chgData name="Sharmila SHRESTHA" userId="S::u1966188@uel.ac.uk::b5086bdd-9c16-4d59-a9b9-8aeee1904851" providerId="AD" clId="Web-{257B603F-F994-1CC9-B0C1-C964C0A0679D}" dt="2024-04-23T12:00:27.862" v="1"/>
          <pc:sldLayoutMkLst>
            <pc:docMk/>
            <pc:sldMasterMk cId="0" sldId="2147483668"/>
            <pc:sldLayoutMk cId="0" sldId="2147483655"/>
          </pc:sldLayoutMkLst>
        </pc:sldLayoutChg>
        <pc:sldLayoutChg chg="mod">
          <pc:chgData name="Sharmila SHRESTHA" userId="S::u1966188@uel.ac.uk::b5086bdd-9c16-4d59-a9b9-8aeee1904851" providerId="AD" clId="Web-{257B603F-F994-1CC9-B0C1-C964C0A0679D}" dt="2024-04-23T12:00:27.862" v="1"/>
          <pc:sldLayoutMkLst>
            <pc:docMk/>
            <pc:sldMasterMk cId="0" sldId="2147483668"/>
            <pc:sldLayoutMk cId="0" sldId="2147483656"/>
          </pc:sldLayoutMkLst>
        </pc:sldLayoutChg>
        <pc:sldLayoutChg chg="mod">
          <pc:chgData name="Sharmila SHRESTHA" userId="S::u1966188@uel.ac.uk::b5086bdd-9c16-4d59-a9b9-8aeee1904851" providerId="AD" clId="Web-{257B603F-F994-1CC9-B0C1-C964C0A0679D}" dt="2024-04-23T12:00:27.862" v="1"/>
          <pc:sldLayoutMkLst>
            <pc:docMk/>
            <pc:sldMasterMk cId="0" sldId="2147483668"/>
            <pc:sldLayoutMk cId="0" sldId="2147483659"/>
          </pc:sldLayoutMkLst>
        </pc:sldLayoutChg>
        <pc:sldLayoutChg chg="mod">
          <pc:chgData name="Sharmila SHRESTHA" userId="S::u1966188@uel.ac.uk::b5086bdd-9c16-4d59-a9b9-8aeee1904851" providerId="AD" clId="Web-{257B603F-F994-1CC9-B0C1-C964C0A0679D}" dt="2024-04-23T12:00:27.862" v="1"/>
          <pc:sldLayoutMkLst>
            <pc:docMk/>
            <pc:sldMasterMk cId="0" sldId="2147483668"/>
            <pc:sldLayoutMk cId="0" sldId="2147483660"/>
          </pc:sldLayoutMkLst>
        </pc:sldLayoutChg>
        <pc:sldLayoutChg chg="mod">
          <pc:chgData name="Sharmila SHRESTHA" userId="S::u1966188@uel.ac.uk::b5086bdd-9c16-4d59-a9b9-8aeee1904851" providerId="AD" clId="Web-{257B603F-F994-1CC9-B0C1-C964C0A0679D}" dt="2024-04-23T12:00:27.862" v="1"/>
          <pc:sldLayoutMkLst>
            <pc:docMk/>
            <pc:sldMasterMk cId="0" sldId="2147483668"/>
            <pc:sldLayoutMk cId="0" sldId="2147483662"/>
          </pc:sldLayoutMkLst>
        </pc:sldLayoutChg>
        <pc:sldLayoutChg chg="mod">
          <pc:chgData name="Sharmila SHRESTHA" userId="S::u1966188@uel.ac.uk::b5086bdd-9c16-4d59-a9b9-8aeee1904851" providerId="AD" clId="Web-{257B603F-F994-1CC9-B0C1-C964C0A0679D}" dt="2024-04-23T12:00:27.862" v="1"/>
          <pc:sldLayoutMkLst>
            <pc:docMk/>
            <pc:sldMasterMk cId="0" sldId="2147483668"/>
            <pc:sldLayoutMk cId="0" sldId="2147483663"/>
          </pc:sldLayoutMkLst>
        </pc:sldLayoutChg>
        <pc:sldLayoutChg chg="mod">
          <pc:chgData name="Sharmila SHRESTHA" userId="S::u1966188@uel.ac.uk::b5086bdd-9c16-4d59-a9b9-8aeee1904851" providerId="AD" clId="Web-{257B603F-F994-1CC9-B0C1-C964C0A0679D}" dt="2024-04-23T12:00:27.862" v="1"/>
          <pc:sldLayoutMkLst>
            <pc:docMk/>
            <pc:sldMasterMk cId="0" sldId="2147483668"/>
            <pc:sldLayoutMk cId="0" sldId="2147483664"/>
          </pc:sldLayoutMkLst>
        </pc:sldLayoutChg>
        <pc:sldLayoutChg chg="mod">
          <pc:chgData name="Sharmila SHRESTHA" userId="S::u1966188@uel.ac.uk::b5086bdd-9c16-4d59-a9b9-8aeee1904851" providerId="AD" clId="Web-{257B603F-F994-1CC9-B0C1-C964C0A0679D}" dt="2024-04-23T12:00:27.862" v="1"/>
          <pc:sldLayoutMkLst>
            <pc:docMk/>
            <pc:sldMasterMk cId="0" sldId="2147483668"/>
            <pc:sldLayoutMk cId="0" sldId="2147483665"/>
          </pc:sldLayoutMkLst>
        </pc:sldLayoutChg>
      </pc:sldMasterChg>
    </pc:docChg>
  </pc:docChgLst>
  <pc:docChgLst>
    <pc:chgData name="Sharmila SHRESTHA" userId="S::u1966188@uel.ac.uk::b5086bdd-9c16-4d59-a9b9-8aeee1904851" providerId="AD" clId="Web-{6ED41428-C8FB-C028-9B24-3C16EFFC1F48}"/>
    <pc:docChg chg="mod modSld modMainMaster">
      <pc:chgData name="Sharmila SHRESTHA" userId="S::u1966188@uel.ac.uk::b5086bdd-9c16-4d59-a9b9-8aeee1904851" providerId="AD" clId="Web-{6ED41428-C8FB-C028-9B24-3C16EFFC1F48}" dt="2024-04-23T11:57:21.979" v="9" actId="20577"/>
      <pc:docMkLst>
        <pc:docMk/>
      </pc:docMkLst>
      <pc:sldChg chg="modSp">
        <pc:chgData name="Sharmila SHRESTHA" userId="S::u1966188@uel.ac.uk::b5086bdd-9c16-4d59-a9b9-8aeee1904851" providerId="AD" clId="Web-{6ED41428-C8FB-C028-9B24-3C16EFFC1F48}" dt="2024-04-23T11:57:21.979" v="9" actId="20577"/>
        <pc:sldMkLst>
          <pc:docMk/>
          <pc:sldMk cId="0" sldId="259"/>
        </pc:sldMkLst>
        <pc:spChg chg="mod">
          <ac:chgData name="Sharmila SHRESTHA" userId="S::u1966188@uel.ac.uk::b5086bdd-9c16-4d59-a9b9-8aeee1904851" providerId="AD" clId="Web-{6ED41428-C8FB-C028-9B24-3C16EFFC1F48}" dt="2024-04-23T11:57:21.979" v="9" actId="20577"/>
          <ac:spMkLst>
            <pc:docMk/>
            <pc:sldMk cId="0" sldId="259"/>
            <ac:spMk id="1921" creationId="{00000000-0000-0000-0000-000000000000}"/>
          </ac:spMkLst>
        </pc:spChg>
      </pc:sldChg>
      <pc:sldMasterChg chg="mod modSldLayout">
        <pc:chgData name="Sharmila SHRESTHA" userId="S::u1966188@uel.ac.uk::b5086bdd-9c16-4d59-a9b9-8aeee1904851" providerId="AD" clId="Web-{6ED41428-C8FB-C028-9B24-3C16EFFC1F48}" dt="2024-04-23T11:56:24.742" v="4"/>
        <pc:sldMasterMkLst>
          <pc:docMk/>
          <pc:sldMasterMk cId="0" sldId="2147483668"/>
        </pc:sldMasterMkLst>
        <pc:sldLayoutChg chg="mod">
          <pc:chgData name="Sharmila SHRESTHA" userId="S::u1966188@uel.ac.uk::b5086bdd-9c16-4d59-a9b9-8aeee1904851" providerId="AD" clId="Web-{6ED41428-C8FB-C028-9B24-3C16EFFC1F48}" dt="2024-04-23T11:56:24.742" v="4"/>
          <pc:sldLayoutMkLst>
            <pc:docMk/>
            <pc:sldMasterMk cId="0" sldId="2147483668"/>
            <pc:sldLayoutMk cId="0" sldId="2147483648"/>
          </pc:sldLayoutMkLst>
        </pc:sldLayoutChg>
        <pc:sldLayoutChg chg="mod">
          <pc:chgData name="Sharmila SHRESTHA" userId="S::u1966188@uel.ac.uk::b5086bdd-9c16-4d59-a9b9-8aeee1904851" providerId="AD" clId="Web-{6ED41428-C8FB-C028-9B24-3C16EFFC1F48}" dt="2024-04-23T11:56:24.742" v="4"/>
          <pc:sldLayoutMkLst>
            <pc:docMk/>
            <pc:sldMasterMk cId="0" sldId="2147483668"/>
            <pc:sldLayoutMk cId="0" sldId="2147483649"/>
          </pc:sldLayoutMkLst>
        </pc:sldLayoutChg>
        <pc:sldLayoutChg chg="mod">
          <pc:chgData name="Sharmila SHRESTHA" userId="S::u1966188@uel.ac.uk::b5086bdd-9c16-4d59-a9b9-8aeee1904851" providerId="AD" clId="Web-{6ED41428-C8FB-C028-9B24-3C16EFFC1F48}" dt="2024-04-23T11:56:24.742" v="4"/>
          <pc:sldLayoutMkLst>
            <pc:docMk/>
            <pc:sldMasterMk cId="0" sldId="2147483668"/>
            <pc:sldLayoutMk cId="0" sldId="2147483650"/>
          </pc:sldLayoutMkLst>
        </pc:sldLayoutChg>
        <pc:sldLayoutChg chg="mod">
          <pc:chgData name="Sharmila SHRESTHA" userId="S::u1966188@uel.ac.uk::b5086bdd-9c16-4d59-a9b9-8aeee1904851" providerId="AD" clId="Web-{6ED41428-C8FB-C028-9B24-3C16EFFC1F48}" dt="2024-04-23T11:56:24.742" v="4"/>
          <pc:sldLayoutMkLst>
            <pc:docMk/>
            <pc:sldMasterMk cId="0" sldId="2147483668"/>
            <pc:sldLayoutMk cId="0" sldId="2147483651"/>
          </pc:sldLayoutMkLst>
        </pc:sldLayoutChg>
        <pc:sldLayoutChg chg="mod">
          <pc:chgData name="Sharmila SHRESTHA" userId="S::u1966188@uel.ac.uk::b5086bdd-9c16-4d59-a9b9-8aeee1904851" providerId="AD" clId="Web-{6ED41428-C8FB-C028-9B24-3C16EFFC1F48}" dt="2024-04-23T11:56:24.742" v="4"/>
          <pc:sldLayoutMkLst>
            <pc:docMk/>
            <pc:sldMasterMk cId="0" sldId="2147483668"/>
            <pc:sldLayoutMk cId="0" sldId="2147483652"/>
          </pc:sldLayoutMkLst>
        </pc:sldLayoutChg>
        <pc:sldLayoutChg chg="mod">
          <pc:chgData name="Sharmila SHRESTHA" userId="S::u1966188@uel.ac.uk::b5086bdd-9c16-4d59-a9b9-8aeee1904851" providerId="AD" clId="Web-{6ED41428-C8FB-C028-9B24-3C16EFFC1F48}" dt="2024-04-23T11:56:24.742" v="4"/>
          <pc:sldLayoutMkLst>
            <pc:docMk/>
            <pc:sldMasterMk cId="0" sldId="2147483668"/>
            <pc:sldLayoutMk cId="0" sldId="2147483653"/>
          </pc:sldLayoutMkLst>
        </pc:sldLayoutChg>
        <pc:sldLayoutChg chg="mod">
          <pc:chgData name="Sharmila SHRESTHA" userId="S::u1966188@uel.ac.uk::b5086bdd-9c16-4d59-a9b9-8aeee1904851" providerId="AD" clId="Web-{6ED41428-C8FB-C028-9B24-3C16EFFC1F48}" dt="2024-04-23T11:56:24.742" v="4"/>
          <pc:sldLayoutMkLst>
            <pc:docMk/>
            <pc:sldMasterMk cId="0" sldId="2147483668"/>
            <pc:sldLayoutMk cId="0" sldId="2147483655"/>
          </pc:sldLayoutMkLst>
        </pc:sldLayoutChg>
        <pc:sldLayoutChg chg="mod">
          <pc:chgData name="Sharmila SHRESTHA" userId="S::u1966188@uel.ac.uk::b5086bdd-9c16-4d59-a9b9-8aeee1904851" providerId="AD" clId="Web-{6ED41428-C8FB-C028-9B24-3C16EFFC1F48}" dt="2024-04-23T11:56:24.742" v="4"/>
          <pc:sldLayoutMkLst>
            <pc:docMk/>
            <pc:sldMasterMk cId="0" sldId="2147483668"/>
            <pc:sldLayoutMk cId="0" sldId="2147483656"/>
          </pc:sldLayoutMkLst>
        </pc:sldLayoutChg>
        <pc:sldLayoutChg chg="mod">
          <pc:chgData name="Sharmila SHRESTHA" userId="S::u1966188@uel.ac.uk::b5086bdd-9c16-4d59-a9b9-8aeee1904851" providerId="AD" clId="Web-{6ED41428-C8FB-C028-9B24-3C16EFFC1F48}" dt="2024-04-23T11:56:24.742" v="4"/>
          <pc:sldLayoutMkLst>
            <pc:docMk/>
            <pc:sldMasterMk cId="0" sldId="2147483668"/>
            <pc:sldLayoutMk cId="0" sldId="2147483659"/>
          </pc:sldLayoutMkLst>
        </pc:sldLayoutChg>
        <pc:sldLayoutChg chg="mod">
          <pc:chgData name="Sharmila SHRESTHA" userId="S::u1966188@uel.ac.uk::b5086bdd-9c16-4d59-a9b9-8aeee1904851" providerId="AD" clId="Web-{6ED41428-C8FB-C028-9B24-3C16EFFC1F48}" dt="2024-04-23T11:56:24.742" v="4"/>
          <pc:sldLayoutMkLst>
            <pc:docMk/>
            <pc:sldMasterMk cId="0" sldId="2147483668"/>
            <pc:sldLayoutMk cId="0" sldId="2147483660"/>
          </pc:sldLayoutMkLst>
        </pc:sldLayoutChg>
        <pc:sldLayoutChg chg="mod">
          <pc:chgData name="Sharmila SHRESTHA" userId="S::u1966188@uel.ac.uk::b5086bdd-9c16-4d59-a9b9-8aeee1904851" providerId="AD" clId="Web-{6ED41428-C8FB-C028-9B24-3C16EFFC1F48}" dt="2024-04-23T11:56:24.742" v="4"/>
          <pc:sldLayoutMkLst>
            <pc:docMk/>
            <pc:sldMasterMk cId="0" sldId="2147483668"/>
            <pc:sldLayoutMk cId="0" sldId="2147483662"/>
          </pc:sldLayoutMkLst>
        </pc:sldLayoutChg>
        <pc:sldLayoutChg chg="mod">
          <pc:chgData name="Sharmila SHRESTHA" userId="S::u1966188@uel.ac.uk::b5086bdd-9c16-4d59-a9b9-8aeee1904851" providerId="AD" clId="Web-{6ED41428-C8FB-C028-9B24-3C16EFFC1F48}" dt="2024-04-23T11:56:24.742" v="4"/>
          <pc:sldLayoutMkLst>
            <pc:docMk/>
            <pc:sldMasterMk cId="0" sldId="2147483668"/>
            <pc:sldLayoutMk cId="0" sldId="2147483663"/>
          </pc:sldLayoutMkLst>
        </pc:sldLayoutChg>
        <pc:sldLayoutChg chg="mod">
          <pc:chgData name="Sharmila SHRESTHA" userId="S::u1966188@uel.ac.uk::b5086bdd-9c16-4d59-a9b9-8aeee1904851" providerId="AD" clId="Web-{6ED41428-C8FB-C028-9B24-3C16EFFC1F48}" dt="2024-04-23T11:56:24.742" v="4"/>
          <pc:sldLayoutMkLst>
            <pc:docMk/>
            <pc:sldMasterMk cId="0" sldId="2147483668"/>
            <pc:sldLayoutMk cId="0" sldId="2147483664"/>
          </pc:sldLayoutMkLst>
        </pc:sldLayoutChg>
        <pc:sldLayoutChg chg="mod">
          <pc:chgData name="Sharmila SHRESTHA" userId="S::u1966188@uel.ac.uk::b5086bdd-9c16-4d59-a9b9-8aeee1904851" providerId="AD" clId="Web-{6ED41428-C8FB-C028-9B24-3C16EFFC1F48}" dt="2024-04-23T11:56:24.742" v="4"/>
          <pc:sldLayoutMkLst>
            <pc:docMk/>
            <pc:sldMasterMk cId="0" sldId="2147483668"/>
            <pc:sldLayoutMk cId="0" sldId="214748366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0" name="Google Shape;177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8"/>
        <p:cNvGrpSpPr/>
        <p:nvPr/>
      </p:nvGrpSpPr>
      <p:grpSpPr>
        <a:xfrm>
          <a:off x="0" y="0"/>
          <a:ext cx="0" cy="0"/>
          <a:chOff x="0" y="0"/>
          <a:chExt cx="0" cy="0"/>
        </a:xfrm>
      </p:grpSpPr>
      <p:sp>
        <p:nvSpPr>
          <p:cNvPr id="1949" name="Google Shape;194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0" name="Google Shape;195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9860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8"/>
        <p:cNvGrpSpPr/>
        <p:nvPr/>
      </p:nvGrpSpPr>
      <p:grpSpPr>
        <a:xfrm>
          <a:off x="0" y="0"/>
          <a:ext cx="0" cy="0"/>
          <a:chOff x="0" y="0"/>
          <a:chExt cx="0" cy="0"/>
        </a:xfrm>
      </p:grpSpPr>
      <p:sp>
        <p:nvSpPr>
          <p:cNvPr id="1949" name="Google Shape;194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0" name="Google Shape;195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1373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6"/>
        <p:cNvGrpSpPr/>
        <p:nvPr/>
      </p:nvGrpSpPr>
      <p:grpSpPr>
        <a:xfrm>
          <a:off x="0" y="0"/>
          <a:ext cx="0" cy="0"/>
          <a:chOff x="0" y="0"/>
          <a:chExt cx="0" cy="0"/>
        </a:xfrm>
      </p:grpSpPr>
      <p:sp>
        <p:nvSpPr>
          <p:cNvPr id="2197" name="Google Shape;2197;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8" name="Google Shape;2198;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7"/>
        <p:cNvGrpSpPr/>
        <p:nvPr/>
      </p:nvGrpSpPr>
      <p:grpSpPr>
        <a:xfrm>
          <a:off x="0" y="0"/>
          <a:ext cx="0" cy="0"/>
          <a:chOff x="0" y="0"/>
          <a:chExt cx="0" cy="0"/>
        </a:xfrm>
      </p:grpSpPr>
      <p:sp>
        <p:nvSpPr>
          <p:cNvPr id="2778" name="Google Shape;2778;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9" name="Google Shape;2779;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6" name="Google Shape;188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8"/>
        <p:cNvGrpSpPr/>
        <p:nvPr/>
      </p:nvGrpSpPr>
      <p:grpSpPr>
        <a:xfrm>
          <a:off x="0" y="0"/>
          <a:ext cx="0" cy="0"/>
          <a:chOff x="0" y="0"/>
          <a:chExt cx="0" cy="0"/>
        </a:xfrm>
      </p:grpSpPr>
      <p:sp>
        <p:nvSpPr>
          <p:cNvPr id="1949" name="Google Shape;194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0" name="Google Shape;195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7"/>
        <p:cNvGrpSpPr/>
        <p:nvPr/>
      </p:nvGrpSpPr>
      <p:grpSpPr>
        <a:xfrm>
          <a:off x="0" y="0"/>
          <a:ext cx="0" cy="0"/>
          <a:chOff x="0" y="0"/>
          <a:chExt cx="0" cy="0"/>
        </a:xfrm>
      </p:grpSpPr>
      <p:sp>
        <p:nvSpPr>
          <p:cNvPr id="1918" name="Google Shape;191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9" name="Google Shape;191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1"/>
        <p:cNvGrpSpPr/>
        <p:nvPr/>
      </p:nvGrpSpPr>
      <p:grpSpPr>
        <a:xfrm>
          <a:off x="0" y="0"/>
          <a:ext cx="0" cy="0"/>
          <a:chOff x="0" y="0"/>
          <a:chExt cx="0" cy="0"/>
        </a:xfrm>
      </p:grpSpPr>
      <p:sp>
        <p:nvSpPr>
          <p:cNvPr id="1992" name="Google Shape;1992;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3" name="Google Shape;1993;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2268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7"/>
        <p:cNvGrpSpPr/>
        <p:nvPr/>
      </p:nvGrpSpPr>
      <p:grpSpPr>
        <a:xfrm>
          <a:off x="0" y="0"/>
          <a:ext cx="0" cy="0"/>
          <a:chOff x="0" y="0"/>
          <a:chExt cx="0" cy="0"/>
        </a:xfrm>
      </p:grpSpPr>
      <p:sp>
        <p:nvSpPr>
          <p:cNvPr id="2048" name="Google Shape;204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9" name="Google Shape;204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8"/>
        <p:cNvGrpSpPr/>
        <p:nvPr/>
      </p:nvGrpSpPr>
      <p:grpSpPr>
        <a:xfrm>
          <a:off x="0" y="0"/>
          <a:ext cx="0" cy="0"/>
          <a:chOff x="0" y="0"/>
          <a:chExt cx="0" cy="0"/>
        </a:xfrm>
      </p:grpSpPr>
      <p:sp>
        <p:nvSpPr>
          <p:cNvPr id="1949" name="Google Shape;194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0" name="Google Shape;195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6932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1"/>
        <p:cNvGrpSpPr/>
        <p:nvPr/>
      </p:nvGrpSpPr>
      <p:grpSpPr>
        <a:xfrm>
          <a:off x="0" y="0"/>
          <a:ext cx="0" cy="0"/>
          <a:chOff x="0" y="0"/>
          <a:chExt cx="0" cy="0"/>
        </a:xfrm>
      </p:grpSpPr>
      <p:sp>
        <p:nvSpPr>
          <p:cNvPr id="2092" name="Google Shape;2092;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3" name="Google Shape;2093;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8"/>
        <p:cNvGrpSpPr/>
        <p:nvPr/>
      </p:nvGrpSpPr>
      <p:grpSpPr>
        <a:xfrm>
          <a:off x="0" y="0"/>
          <a:ext cx="0" cy="0"/>
          <a:chOff x="0" y="0"/>
          <a:chExt cx="0" cy="0"/>
        </a:xfrm>
      </p:grpSpPr>
      <p:sp>
        <p:nvSpPr>
          <p:cNvPr id="1949" name="Google Shape;194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0" name="Google Shape;195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8869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932675" y="948175"/>
            <a:ext cx="4113600" cy="26271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Font typeface="Krub Medium"/>
              <a:buNone/>
              <a:defRPr sz="6500">
                <a:latin typeface="Krub"/>
                <a:ea typeface="Krub"/>
                <a:cs typeface="Krub"/>
                <a:sym typeface="Krub"/>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3932675" y="3719550"/>
            <a:ext cx="41136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2"/>
                </a:solidFill>
                <a:latin typeface="Schibsted Grotesk Medium"/>
                <a:ea typeface="Schibsted Grotesk Medium"/>
                <a:cs typeface="Schibsted Grotesk Medium"/>
                <a:sym typeface="Schibsted Grotesk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132950" y="288834"/>
            <a:ext cx="8878100" cy="4565827"/>
            <a:chOff x="132949" y="231750"/>
            <a:chExt cx="8878100" cy="4680019"/>
          </a:xfrm>
        </p:grpSpPr>
        <p:grpSp>
          <p:nvGrpSpPr>
            <p:cNvPr id="12" name="Google Shape;12;p2"/>
            <p:cNvGrpSpPr/>
            <p:nvPr/>
          </p:nvGrpSpPr>
          <p:grpSpPr>
            <a:xfrm>
              <a:off x="132949" y="231800"/>
              <a:ext cx="3208658" cy="4679969"/>
              <a:chOff x="0" y="215773"/>
              <a:chExt cx="5161103" cy="6424999"/>
            </a:xfrm>
          </p:grpSpPr>
          <p:sp>
            <p:nvSpPr>
              <p:cNvPr id="13" name="Google Shape;13;p2"/>
              <p:cNvSpPr/>
              <p:nvPr/>
            </p:nvSpPr>
            <p:spPr>
              <a:xfrm>
                <a:off x="56001" y="276204"/>
                <a:ext cx="865142" cy="1080486"/>
              </a:xfrm>
              <a:custGeom>
                <a:avLst/>
                <a:gdLst/>
                <a:ahLst/>
                <a:cxnLst/>
                <a:rect l="l" t="t" r="r" b="b"/>
                <a:pathLst>
                  <a:path w="865142" h="1080486" extrusionOk="0">
                    <a:moveTo>
                      <a:pt x="592542" y="1080486"/>
                    </a:moveTo>
                    <a:lnTo>
                      <a:pt x="0" y="1080486"/>
                    </a:lnTo>
                    <a:lnTo>
                      <a:pt x="0" y="1060651"/>
                    </a:lnTo>
                    <a:lnTo>
                      <a:pt x="592476" y="1060651"/>
                    </a:lnTo>
                    <a:cubicBezTo>
                      <a:pt x="734032" y="1060651"/>
                      <a:pt x="849275" y="916780"/>
                      <a:pt x="849275" y="739983"/>
                    </a:cubicBezTo>
                    <a:lnTo>
                      <a:pt x="849275" y="0"/>
                    </a:lnTo>
                    <a:lnTo>
                      <a:pt x="865143" y="0"/>
                    </a:lnTo>
                    <a:lnTo>
                      <a:pt x="865143" y="739917"/>
                    </a:lnTo>
                    <a:cubicBezTo>
                      <a:pt x="865143" y="927690"/>
                      <a:pt x="742826" y="1080486"/>
                      <a:pt x="592542" y="10804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 name="Google Shape;14;p2"/>
              <p:cNvGrpSpPr/>
              <p:nvPr/>
            </p:nvGrpSpPr>
            <p:grpSpPr>
              <a:xfrm>
                <a:off x="219442" y="513234"/>
                <a:ext cx="544011" cy="544011"/>
                <a:chOff x="219442" y="513234"/>
                <a:chExt cx="544011" cy="544011"/>
              </a:xfrm>
            </p:grpSpPr>
            <p:sp>
              <p:nvSpPr>
                <p:cNvPr id="15" name="Google Shape;15;p2"/>
                <p:cNvSpPr/>
                <p:nvPr/>
              </p:nvSpPr>
              <p:spPr>
                <a:xfrm>
                  <a:off x="219442" y="513234"/>
                  <a:ext cx="544011" cy="544011"/>
                </a:xfrm>
                <a:custGeom>
                  <a:avLst/>
                  <a:gdLst/>
                  <a:ahLst/>
                  <a:cxnLst/>
                  <a:rect l="l" t="t" r="r" b="b"/>
                  <a:pathLst>
                    <a:path w="544011" h="544011" extrusionOk="0">
                      <a:moveTo>
                        <a:pt x="536210" y="544012"/>
                      </a:moveTo>
                      <a:lnTo>
                        <a:pt x="7802" y="544012"/>
                      </a:lnTo>
                      <a:lnTo>
                        <a:pt x="0" y="536210"/>
                      </a:lnTo>
                      <a:lnTo>
                        <a:pt x="0" y="7802"/>
                      </a:lnTo>
                      <a:lnTo>
                        <a:pt x="7802" y="0"/>
                      </a:lnTo>
                      <a:lnTo>
                        <a:pt x="536210" y="0"/>
                      </a:lnTo>
                      <a:lnTo>
                        <a:pt x="544012" y="7802"/>
                      </a:lnTo>
                      <a:lnTo>
                        <a:pt x="544012" y="536210"/>
                      </a:lnTo>
                      <a:lnTo>
                        <a:pt x="536210" y="544012"/>
                      </a:lnTo>
                      <a:close/>
                      <a:moveTo>
                        <a:pt x="15604" y="528342"/>
                      </a:moveTo>
                      <a:lnTo>
                        <a:pt x="528342" y="528342"/>
                      </a:lnTo>
                      <a:lnTo>
                        <a:pt x="528342" y="15604"/>
                      </a:lnTo>
                      <a:lnTo>
                        <a:pt x="15604" y="15604"/>
                      </a:lnTo>
                      <a:lnTo>
                        <a:pt x="15604" y="52834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613699" y="521035"/>
                  <a:ext cx="15669" cy="227971"/>
                </a:xfrm>
                <a:custGeom>
                  <a:avLst/>
                  <a:gdLst/>
                  <a:ahLst/>
                  <a:cxnLst/>
                  <a:rect l="l" t="t" r="r" b="b"/>
                  <a:pathLst>
                    <a:path w="15669" h="227971" extrusionOk="0">
                      <a:moveTo>
                        <a:pt x="0" y="0"/>
                      </a:moveTo>
                      <a:lnTo>
                        <a:pt x="15670" y="0"/>
                      </a:lnTo>
                      <a:lnTo>
                        <a:pt x="15670" y="227972"/>
                      </a:lnTo>
                      <a:lnTo>
                        <a:pt x="0" y="227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353594" y="681898"/>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483646" y="521035"/>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527680" y="916945"/>
                  <a:ext cx="227971" cy="15669"/>
                </a:xfrm>
                <a:custGeom>
                  <a:avLst/>
                  <a:gdLst/>
                  <a:ahLst/>
                  <a:cxnLst/>
                  <a:rect l="l" t="t" r="r" b="b"/>
                  <a:pathLst>
                    <a:path w="227971" h="15669" extrusionOk="0">
                      <a:moveTo>
                        <a:pt x="0" y="0"/>
                      </a:moveTo>
                      <a:lnTo>
                        <a:pt x="227972" y="0"/>
                      </a:lnTo>
                      <a:lnTo>
                        <a:pt x="227972"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227244" y="637798"/>
                  <a:ext cx="97919" cy="15669"/>
                </a:xfrm>
                <a:custGeom>
                  <a:avLst/>
                  <a:gdLst/>
                  <a:ahLst/>
                  <a:cxnLst/>
                  <a:rect l="l" t="t" r="r" b="b"/>
                  <a:pathLst>
                    <a:path w="97919" h="15669" extrusionOk="0">
                      <a:moveTo>
                        <a:pt x="0" y="0"/>
                      </a:moveTo>
                      <a:lnTo>
                        <a:pt x="97919" y="0"/>
                      </a:lnTo>
                      <a:lnTo>
                        <a:pt x="97919"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2"/>
                <p:cNvSpPr/>
                <p:nvPr/>
              </p:nvSpPr>
              <p:spPr>
                <a:xfrm>
                  <a:off x="227244" y="777372"/>
                  <a:ext cx="358024" cy="15669"/>
                </a:xfrm>
                <a:custGeom>
                  <a:avLst/>
                  <a:gdLst/>
                  <a:ahLst/>
                  <a:cxnLst/>
                  <a:rect l="l" t="t" r="r" b="b"/>
                  <a:pathLst>
                    <a:path w="358024" h="15669" extrusionOk="0">
                      <a:moveTo>
                        <a:pt x="0" y="0"/>
                      </a:moveTo>
                      <a:lnTo>
                        <a:pt x="358024" y="0"/>
                      </a:lnTo>
                      <a:lnTo>
                        <a:pt x="358024"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2"/>
                <p:cNvSpPr/>
                <p:nvPr/>
              </p:nvSpPr>
              <p:spPr>
                <a:xfrm>
                  <a:off x="573764" y="737503"/>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390"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a:off x="313659" y="597930"/>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456"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443712" y="877076"/>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456"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5" name="Google Shape;25;p2"/>
              <p:cNvSpPr/>
              <p:nvPr/>
            </p:nvSpPr>
            <p:spPr>
              <a:xfrm>
                <a:off x="62612" y="4538048"/>
                <a:ext cx="859258" cy="2046854"/>
              </a:xfrm>
              <a:custGeom>
                <a:avLst/>
                <a:gdLst/>
                <a:ahLst/>
                <a:cxnLst/>
                <a:rect l="l" t="t" r="r" b="b"/>
                <a:pathLst>
                  <a:path w="859258" h="2046854" extrusionOk="0">
                    <a:moveTo>
                      <a:pt x="859258" y="2046855"/>
                    </a:moveTo>
                    <a:lnTo>
                      <a:pt x="845241" y="2046855"/>
                    </a:lnTo>
                    <a:lnTo>
                      <a:pt x="845241" y="19835"/>
                    </a:lnTo>
                    <a:lnTo>
                      <a:pt x="240931" y="19835"/>
                    </a:lnTo>
                    <a:cubicBezTo>
                      <a:pt x="115837" y="19835"/>
                      <a:pt x="14017" y="163706"/>
                      <a:pt x="14017" y="340503"/>
                    </a:cubicBezTo>
                    <a:lnTo>
                      <a:pt x="14017" y="1722153"/>
                    </a:lnTo>
                    <a:lnTo>
                      <a:pt x="0" y="1722153"/>
                    </a:lnTo>
                    <a:lnTo>
                      <a:pt x="0" y="340503"/>
                    </a:lnTo>
                    <a:cubicBezTo>
                      <a:pt x="0" y="152731"/>
                      <a:pt x="108102" y="0"/>
                      <a:pt x="240931" y="0"/>
                    </a:cubicBezTo>
                    <a:lnTo>
                      <a:pt x="852250" y="0"/>
                    </a:lnTo>
                    <a:lnTo>
                      <a:pt x="859258" y="9918"/>
                    </a:lnTo>
                    <a:lnTo>
                      <a:pt x="859258" y="2046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a:off x="747454" y="5595129"/>
                <a:ext cx="19835" cy="989773"/>
              </a:xfrm>
              <a:custGeom>
                <a:avLst/>
                <a:gdLst/>
                <a:ahLst/>
                <a:cxnLst/>
                <a:rect l="l" t="t" r="r" b="b"/>
                <a:pathLst>
                  <a:path w="19835" h="989773" extrusionOk="0">
                    <a:moveTo>
                      <a:pt x="0" y="0"/>
                    </a:moveTo>
                    <a:lnTo>
                      <a:pt x="19835" y="0"/>
                    </a:lnTo>
                    <a:lnTo>
                      <a:pt x="19835" y="989774"/>
                    </a:lnTo>
                    <a:lnTo>
                      <a:pt x="0" y="989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701502" y="5496879"/>
                <a:ext cx="111737" cy="111737"/>
              </a:xfrm>
              <a:custGeom>
                <a:avLst/>
                <a:gdLst/>
                <a:ahLst/>
                <a:cxnLst/>
                <a:rect l="l" t="t" r="r" b="b"/>
                <a:pathLst>
                  <a:path w="111737" h="111737" extrusionOk="0">
                    <a:moveTo>
                      <a:pt x="55869" y="111738"/>
                    </a:moveTo>
                    <a:cubicBezTo>
                      <a:pt x="25058" y="111738"/>
                      <a:pt x="0" y="86679"/>
                      <a:pt x="0" y="55869"/>
                    </a:cubicBezTo>
                    <a:cubicBezTo>
                      <a:pt x="0" y="25058"/>
                      <a:pt x="25058" y="0"/>
                      <a:pt x="55869" y="0"/>
                    </a:cubicBezTo>
                    <a:cubicBezTo>
                      <a:pt x="86680" y="0"/>
                      <a:pt x="111738" y="25058"/>
                      <a:pt x="111738" y="55869"/>
                    </a:cubicBezTo>
                    <a:cubicBezTo>
                      <a:pt x="111738" y="86679"/>
                      <a:pt x="86680" y="111738"/>
                      <a:pt x="55869" y="111738"/>
                    </a:cubicBezTo>
                    <a:close/>
                    <a:moveTo>
                      <a:pt x="55869" y="19835"/>
                    </a:moveTo>
                    <a:cubicBezTo>
                      <a:pt x="35968" y="19835"/>
                      <a:pt x="19835" y="36034"/>
                      <a:pt x="19835" y="55869"/>
                    </a:cubicBezTo>
                    <a:cubicBezTo>
                      <a:pt x="19835" y="75704"/>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786727" y="2366960"/>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13"/>
                      <a:pt x="86680" y="111738"/>
                      <a:pt x="55869" y="111738"/>
                    </a:cubicBezTo>
                    <a:close/>
                    <a:moveTo>
                      <a:pt x="55869" y="19769"/>
                    </a:moveTo>
                    <a:cubicBezTo>
                      <a:pt x="35968" y="19769"/>
                      <a:pt x="19835" y="35968"/>
                      <a:pt x="19835" y="55803"/>
                    </a:cubicBezTo>
                    <a:cubicBezTo>
                      <a:pt x="19835" y="75704"/>
                      <a:pt x="36034" y="91837"/>
                      <a:pt x="55869" y="91837"/>
                    </a:cubicBezTo>
                    <a:cubicBezTo>
                      <a:pt x="75770" y="91837"/>
                      <a:pt x="91903" y="75704"/>
                      <a:pt x="91903" y="55803"/>
                    </a:cubicBezTo>
                    <a:cubicBezTo>
                      <a:pt x="91903" y="35968"/>
                      <a:pt x="75770" y="19769"/>
                      <a:pt x="55869"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a:off x="57852" y="2189568"/>
                <a:ext cx="742363" cy="19835"/>
              </a:xfrm>
              <a:custGeom>
                <a:avLst/>
                <a:gdLst/>
                <a:ahLst/>
                <a:cxnLst/>
                <a:rect l="l" t="t" r="r" b="b"/>
                <a:pathLst>
                  <a:path w="742363" h="19835" extrusionOk="0">
                    <a:moveTo>
                      <a:pt x="0" y="0"/>
                    </a:moveTo>
                    <a:lnTo>
                      <a:pt x="742363" y="0"/>
                    </a:lnTo>
                    <a:lnTo>
                      <a:pt x="742363"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786727" y="2143616"/>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80"/>
                      <a:pt x="86680" y="111738"/>
                      <a:pt x="55869" y="111738"/>
                    </a:cubicBezTo>
                    <a:close/>
                    <a:moveTo>
                      <a:pt x="55869" y="19835"/>
                    </a:moveTo>
                    <a:cubicBezTo>
                      <a:pt x="35968" y="19835"/>
                      <a:pt x="19835" y="36034"/>
                      <a:pt x="19835" y="55869"/>
                    </a:cubicBezTo>
                    <a:cubicBezTo>
                      <a:pt x="19835" y="75704"/>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57852" y="1966290"/>
                <a:ext cx="742363" cy="19835"/>
              </a:xfrm>
              <a:custGeom>
                <a:avLst/>
                <a:gdLst/>
                <a:ahLst/>
                <a:cxnLst/>
                <a:rect l="l" t="t" r="r" b="b"/>
                <a:pathLst>
                  <a:path w="742363" h="19835" extrusionOk="0">
                    <a:moveTo>
                      <a:pt x="0" y="0"/>
                    </a:moveTo>
                    <a:lnTo>
                      <a:pt x="742363" y="0"/>
                    </a:lnTo>
                    <a:lnTo>
                      <a:pt x="742363"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786727" y="1920339"/>
                <a:ext cx="111737" cy="111737"/>
              </a:xfrm>
              <a:custGeom>
                <a:avLst/>
                <a:gdLst/>
                <a:ahLst/>
                <a:cxnLst/>
                <a:rect l="l" t="t" r="r" b="b"/>
                <a:pathLst>
                  <a:path w="111737" h="111737" extrusionOk="0">
                    <a:moveTo>
                      <a:pt x="55869" y="111738"/>
                    </a:moveTo>
                    <a:cubicBezTo>
                      <a:pt x="25058" y="111738"/>
                      <a:pt x="0" y="86679"/>
                      <a:pt x="0" y="55869"/>
                    </a:cubicBezTo>
                    <a:cubicBezTo>
                      <a:pt x="0" y="25058"/>
                      <a:pt x="25058" y="0"/>
                      <a:pt x="55869" y="0"/>
                    </a:cubicBezTo>
                    <a:cubicBezTo>
                      <a:pt x="86680" y="0"/>
                      <a:pt x="111738" y="25058"/>
                      <a:pt x="111738" y="55869"/>
                    </a:cubicBezTo>
                    <a:cubicBezTo>
                      <a:pt x="111738" y="86679"/>
                      <a:pt x="86680" y="111738"/>
                      <a:pt x="55869" y="111738"/>
                    </a:cubicBezTo>
                    <a:close/>
                    <a:moveTo>
                      <a:pt x="55869" y="19835"/>
                    </a:moveTo>
                    <a:cubicBezTo>
                      <a:pt x="35968" y="19835"/>
                      <a:pt x="19835" y="35968"/>
                      <a:pt x="19835" y="55869"/>
                    </a:cubicBezTo>
                    <a:cubicBezTo>
                      <a:pt x="19835" y="75770"/>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2"/>
              <p:cNvSpPr/>
              <p:nvPr/>
            </p:nvSpPr>
            <p:spPr>
              <a:xfrm>
                <a:off x="61885" y="1743012"/>
                <a:ext cx="738330" cy="19835"/>
              </a:xfrm>
              <a:custGeom>
                <a:avLst/>
                <a:gdLst/>
                <a:ahLst/>
                <a:cxnLst/>
                <a:rect l="l" t="t" r="r" b="b"/>
                <a:pathLst>
                  <a:path w="738330" h="19835" extrusionOk="0">
                    <a:moveTo>
                      <a:pt x="0" y="0"/>
                    </a:moveTo>
                    <a:lnTo>
                      <a:pt x="738330" y="0"/>
                    </a:lnTo>
                    <a:lnTo>
                      <a:pt x="73833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2"/>
              <p:cNvSpPr/>
              <p:nvPr/>
            </p:nvSpPr>
            <p:spPr>
              <a:xfrm>
                <a:off x="786727" y="1697061"/>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13"/>
                      <a:pt x="86680" y="111738"/>
                      <a:pt x="55869" y="111738"/>
                    </a:cubicBezTo>
                    <a:close/>
                    <a:moveTo>
                      <a:pt x="55869" y="19769"/>
                    </a:moveTo>
                    <a:cubicBezTo>
                      <a:pt x="35968" y="19769"/>
                      <a:pt x="19835" y="35968"/>
                      <a:pt x="19835" y="55803"/>
                    </a:cubicBezTo>
                    <a:cubicBezTo>
                      <a:pt x="19835" y="75704"/>
                      <a:pt x="36034" y="91837"/>
                      <a:pt x="55869" y="91837"/>
                    </a:cubicBezTo>
                    <a:cubicBezTo>
                      <a:pt x="75770" y="91837"/>
                      <a:pt x="91903" y="75638"/>
                      <a:pt x="91903" y="55803"/>
                    </a:cubicBezTo>
                    <a:cubicBezTo>
                      <a:pt x="91903" y="35968"/>
                      <a:pt x="75770" y="19769"/>
                      <a:pt x="55869"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61885" y="2412911"/>
                <a:ext cx="738330" cy="19835"/>
              </a:xfrm>
              <a:custGeom>
                <a:avLst/>
                <a:gdLst/>
                <a:ahLst/>
                <a:cxnLst/>
                <a:rect l="l" t="t" r="r" b="b"/>
                <a:pathLst>
                  <a:path w="738330" h="19835" extrusionOk="0">
                    <a:moveTo>
                      <a:pt x="0" y="0"/>
                    </a:moveTo>
                    <a:lnTo>
                      <a:pt x="738330" y="0"/>
                    </a:lnTo>
                    <a:lnTo>
                      <a:pt x="73833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232996" y="4669357"/>
                <a:ext cx="689866" cy="689866"/>
              </a:xfrm>
              <a:custGeom>
                <a:avLst/>
                <a:gdLst/>
                <a:ahLst/>
                <a:cxnLst/>
                <a:rect l="l" t="t" r="r" b="b"/>
                <a:pathLst>
                  <a:path w="689866" h="689866" extrusionOk="0">
                    <a:moveTo>
                      <a:pt x="679949" y="689866"/>
                    </a:moveTo>
                    <a:lnTo>
                      <a:pt x="9918" y="689866"/>
                    </a:lnTo>
                    <a:lnTo>
                      <a:pt x="0" y="679949"/>
                    </a:lnTo>
                    <a:lnTo>
                      <a:pt x="0" y="9918"/>
                    </a:lnTo>
                    <a:lnTo>
                      <a:pt x="9918" y="0"/>
                    </a:lnTo>
                    <a:lnTo>
                      <a:pt x="679949" y="0"/>
                    </a:lnTo>
                    <a:lnTo>
                      <a:pt x="689866" y="9918"/>
                    </a:lnTo>
                    <a:lnTo>
                      <a:pt x="689866" y="679949"/>
                    </a:lnTo>
                    <a:lnTo>
                      <a:pt x="679949" y="689866"/>
                    </a:lnTo>
                    <a:close/>
                    <a:moveTo>
                      <a:pt x="19835" y="670031"/>
                    </a:moveTo>
                    <a:lnTo>
                      <a:pt x="670031" y="670031"/>
                    </a:lnTo>
                    <a:lnTo>
                      <a:pt x="670031" y="19835"/>
                    </a:lnTo>
                    <a:lnTo>
                      <a:pt x="19835" y="19835"/>
                    </a:lnTo>
                    <a:lnTo>
                      <a:pt x="19835" y="6700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2"/>
              <p:cNvSpPr/>
              <p:nvPr/>
            </p:nvSpPr>
            <p:spPr>
              <a:xfrm>
                <a:off x="732908" y="4679275"/>
                <a:ext cx="19835" cy="289064"/>
              </a:xfrm>
              <a:custGeom>
                <a:avLst/>
                <a:gdLst/>
                <a:ahLst/>
                <a:cxnLst/>
                <a:rect l="l" t="t" r="r" b="b"/>
                <a:pathLst>
                  <a:path w="19835" h="289064" extrusionOk="0">
                    <a:moveTo>
                      <a:pt x="0" y="0"/>
                    </a:moveTo>
                    <a:lnTo>
                      <a:pt x="19835" y="0"/>
                    </a:lnTo>
                    <a:lnTo>
                      <a:pt x="19835" y="289064"/>
                    </a:lnTo>
                    <a:lnTo>
                      <a:pt x="0" y="28906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2"/>
              <p:cNvSpPr/>
              <p:nvPr/>
            </p:nvSpPr>
            <p:spPr>
              <a:xfrm>
                <a:off x="403116" y="4883246"/>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2"/>
              <p:cNvSpPr/>
              <p:nvPr/>
            </p:nvSpPr>
            <p:spPr>
              <a:xfrm>
                <a:off x="568012" y="4679275"/>
                <a:ext cx="19835" cy="465993"/>
              </a:xfrm>
              <a:custGeom>
                <a:avLst/>
                <a:gdLst/>
                <a:ahLst/>
                <a:cxnLst/>
                <a:rect l="l" t="t" r="r" b="b"/>
                <a:pathLst>
                  <a:path w="19835" h="465993" extrusionOk="0">
                    <a:moveTo>
                      <a:pt x="0" y="0"/>
                    </a:moveTo>
                    <a:lnTo>
                      <a:pt x="19835" y="0"/>
                    </a:lnTo>
                    <a:lnTo>
                      <a:pt x="19835" y="465993"/>
                    </a:lnTo>
                    <a:lnTo>
                      <a:pt x="0" y="46599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2"/>
              <p:cNvSpPr/>
              <p:nvPr/>
            </p:nvSpPr>
            <p:spPr>
              <a:xfrm>
                <a:off x="623881" y="5181302"/>
                <a:ext cx="289064" cy="19835"/>
              </a:xfrm>
              <a:custGeom>
                <a:avLst/>
                <a:gdLst/>
                <a:ahLst/>
                <a:cxnLst/>
                <a:rect l="l" t="t" r="r" b="b"/>
                <a:pathLst>
                  <a:path w="289064" h="19835" extrusionOk="0">
                    <a:moveTo>
                      <a:pt x="0" y="0"/>
                    </a:moveTo>
                    <a:lnTo>
                      <a:pt x="289064" y="0"/>
                    </a:lnTo>
                    <a:lnTo>
                      <a:pt x="2890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2"/>
              <p:cNvSpPr/>
              <p:nvPr/>
            </p:nvSpPr>
            <p:spPr>
              <a:xfrm>
                <a:off x="242914" y="4827377"/>
                <a:ext cx="124167" cy="19835"/>
              </a:xfrm>
              <a:custGeom>
                <a:avLst/>
                <a:gdLst/>
                <a:ahLst/>
                <a:cxnLst/>
                <a:rect l="l" t="t" r="r" b="b"/>
                <a:pathLst>
                  <a:path w="124167" h="19835" extrusionOk="0">
                    <a:moveTo>
                      <a:pt x="0" y="0"/>
                    </a:moveTo>
                    <a:lnTo>
                      <a:pt x="124168" y="0"/>
                    </a:lnTo>
                    <a:lnTo>
                      <a:pt x="124168"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2"/>
              <p:cNvSpPr/>
              <p:nvPr/>
            </p:nvSpPr>
            <p:spPr>
              <a:xfrm>
                <a:off x="242914" y="5004373"/>
                <a:ext cx="453960" cy="19835"/>
              </a:xfrm>
              <a:custGeom>
                <a:avLst/>
                <a:gdLst/>
                <a:ahLst/>
                <a:cxnLst/>
                <a:rect l="l" t="t" r="r" b="b"/>
                <a:pathLst>
                  <a:path w="453960" h="19835" extrusionOk="0">
                    <a:moveTo>
                      <a:pt x="0" y="0"/>
                    </a:moveTo>
                    <a:lnTo>
                      <a:pt x="453960" y="0"/>
                    </a:lnTo>
                    <a:lnTo>
                      <a:pt x="45396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2"/>
              <p:cNvSpPr/>
              <p:nvPr/>
            </p:nvSpPr>
            <p:spPr>
              <a:xfrm>
                <a:off x="682328" y="4953727"/>
                <a:ext cx="120994" cy="121060"/>
              </a:xfrm>
              <a:custGeom>
                <a:avLst/>
                <a:gdLst/>
                <a:ahLst/>
                <a:cxnLst/>
                <a:rect l="l" t="t" r="r" b="b"/>
                <a:pathLst>
                  <a:path w="120994" h="121060" extrusionOk="0">
                    <a:moveTo>
                      <a:pt x="60497" y="121060"/>
                    </a:moveTo>
                    <a:cubicBezTo>
                      <a:pt x="27108" y="121060"/>
                      <a:pt x="0" y="93886"/>
                      <a:pt x="0" y="60564"/>
                    </a:cubicBezTo>
                    <a:cubicBezTo>
                      <a:pt x="0" y="27240"/>
                      <a:pt x="27174" y="0"/>
                      <a:pt x="60497" y="0"/>
                    </a:cubicBezTo>
                    <a:cubicBezTo>
                      <a:pt x="93886" y="0"/>
                      <a:pt x="120994" y="27174"/>
                      <a:pt x="120994" y="60564"/>
                    </a:cubicBezTo>
                    <a:cubicBezTo>
                      <a:pt x="120994" y="93953"/>
                      <a:pt x="93886" y="121060"/>
                      <a:pt x="60497" y="121060"/>
                    </a:cubicBezTo>
                    <a:close/>
                    <a:moveTo>
                      <a:pt x="60497" y="19835"/>
                    </a:moveTo>
                    <a:cubicBezTo>
                      <a:pt x="38083" y="19835"/>
                      <a:pt x="19835" y="38084"/>
                      <a:pt x="19835" y="60564"/>
                    </a:cubicBezTo>
                    <a:cubicBezTo>
                      <a:pt x="19835" y="83043"/>
                      <a:pt x="38083" y="101225"/>
                      <a:pt x="60497" y="101225"/>
                    </a:cubicBezTo>
                    <a:cubicBezTo>
                      <a:pt x="82911" y="101225"/>
                      <a:pt x="101159" y="82977"/>
                      <a:pt x="101159" y="60564"/>
                    </a:cubicBezTo>
                    <a:cubicBezTo>
                      <a:pt x="101159" y="38150"/>
                      <a:pt x="82911"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2"/>
              <p:cNvSpPr/>
              <p:nvPr/>
            </p:nvSpPr>
            <p:spPr>
              <a:xfrm>
                <a:off x="352536" y="4776731"/>
                <a:ext cx="120994" cy="121060"/>
              </a:xfrm>
              <a:custGeom>
                <a:avLst/>
                <a:gdLst/>
                <a:ahLst/>
                <a:cxnLst/>
                <a:rect l="l" t="t" r="r" b="b"/>
                <a:pathLst>
                  <a:path w="120994" h="121060" extrusionOk="0">
                    <a:moveTo>
                      <a:pt x="60497" y="121060"/>
                    </a:moveTo>
                    <a:cubicBezTo>
                      <a:pt x="27108" y="121060"/>
                      <a:pt x="0" y="93886"/>
                      <a:pt x="0" y="60563"/>
                    </a:cubicBezTo>
                    <a:cubicBezTo>
                      <a:pt x="0" y="27240"/>
                      <a:pt x="27174" y="0"/>
                      <a:pt x="60497" y="0"/>
                    </a:cubicBezTo>
                    <a:cubicBezTo>
                      <a:pt x="93886" y="0"/>
                      <a:pt x="120994" y="27174"/>
                      <a:pt x="120994" y="60563"/>
                    </a:cubicBezTo>
                    <a:cubicBezTo>
                      <a:pt x="120994" y="93952"/>
                      <a:pt x="93820" y="121060"/>
                      <a:pt x="60497" y="121060"/>
                    </a:cubicBezTo>
                    <a:close/>
                    <a:moveTo>
                      <a:pt x="60497" y="19901"/>
                    </a:moveTo>
                    <a:cubicBezTo>
                      <a:pt x="38083" y="19901"/>
                      <a:pt x="19835" y="38149"/>
                      <a:pt x="19835" y="60629"/>
                    </a:cubicBezTo>
                    <a:cubicBezTo>
                      <a:pt x="19835" y="83109"/>
                      <a:pt x="38083" y="101291"/>
                      <a:pt x="60497" y="101291"/>
                    </a:cubicBezTo>
                    <a:cubicBezTo>
                      <a:pt x="82911" y="101291"/>
                      <a:pt x="101159" y="83043"/>
                      <a:pt x="101159" y="60629"/>
                    </a:cubicBezTo>
                    <a:cubicBezTo>
                      <a:pt x="101159" y="38215"/>
                      <a:pt x="82911" y="19901"/>
                      <a:pt x="60497" y="199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2"/>
              <p:cNvSpPr/>
              <p:nvPr/>
            </p:nvSpPr>
            <p:spPr>
              <a:xfrm>
                <a:off x="517432" y="5130722"/>
                <a:ext cx="120994" cy="121060"/>
              </a:xfrm>
              <a:custGeom>
                <a:avLst/>
                <a:gdLst/>
                <a:ahLst/>
                <a:cxnLst/>
                <a:rect l="l" t="t" r="r" b="b"/>
                <a:pathLst>
                  <a:path w="120994" h="121060" extrusionOk="0">
                    <a:moveTo>
                      <a:pt x="60497" y="121060"/>
                    </a:moveTo>
                    <a:cubicBezTo>
                      <a:pt x="27108" y="121060"/>
                      <a:pt x="0" y="93886"/>
                      <a:pt x="0" y="60563"/>
                    </a:cubicBezTo>
                    <a:cubicBezTo>
                      <a:pt x="0" y="27240"/>
                      <a:pt x="27174" y="0"/>
                      <a:pt x="60497" y="0"/>
                    </a:cubicBezTo>
                    <a:cubicBezTo>
                      <a:pt x="93886" y="0"/>
                      <a:pt x="120994" y="27174"/>
                      <a:pt x="120994" y="60563"/>
                    </a:cubicBezTo>
                    <a:cubicBezTo>
                      <a:pt x="120994" y="93953"/>
                      <a:pt x="93886" y="121060"/>
                      <a:pt x="60497" y="121060"/>
                    </a:cubicBezTo>
                    <a:close/>
                    <a:moveTo>
                      <a:pt x="60497" y="19835"/>
                    </a:moveTo>
                    <a:cubicBezTo>
                      <a:pt x="38083" y="19835"/>
                      <a:pt x="19835" y="38084"/>
                      <a:pt x="19835" y="60563"/>
                    </a:cubicBezTo>
                    <a:cubicBezTo>
                      <a:pt x="19835" y="83043"/>
                      <a:pt x="38083" y="101225"/>
                      <a:pt x="60497" y="101225"/>
                    </a:cubicBezTo>
                    <a:cubicBezTo>
                      <a:pt x="82911" y="101225"/>
                      <a:pt x="101159" y="82977"/>
                      <a:pt x="101159" y="60563"/>
                    </a:cubicBezTo>
                    <a:cubicBezTo>
                      <a:pt x="101159" y="38150"/>
                      <a:pt x="82911"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2"/>
              <p:cNvSpPr/>
              <p:nvPr/>
            </p:nvSpPr>
            <p:spPr>
              <a:xfrm>
                <a:off x="334288" y="6199638"/>
                <a:ext cx="120994" cy="121060"/>
              </a:xfrm>
              <a:custGeom>
                <a:avLst/>
                <a:gdLst/>
                <a:ahLst/>
                <a:cxnLst/>
                <a:rect l="l" t="t" r="r" b="b"/>
                <a:pathLst>
                  <a:path w="120994" h="121060" extrusionOk="0">
                    <a:moveTo>
                      <a:pt x="60497" y="121060"/>
                    </a:moveTo>
                    <a:cubicBezTo>
                      <a:pt x="27108" y="121060"/>
                      <a:pt x="0" y="93886"/>
                      <a:pt x="0" y="60564"/>
                    </a:cubicBezTo>
                    <a:cubicBezTo>
                      <a:pt x="0" y="27174"/>
                      <a:pt x="27174" y="0"/>
                      <a:pt x="60497" y="0"/>
                    </a:cubicBezTo>
                    <a:cubicBezTo>
                      <a:pt x="93886" y="0"/>
                      <a:pt x="120994" y="27174"/>
                      <a:pt x="120994" y="60564"/>
                    </a:cubicBezTo>
                    <a:cubicBezTo>
                      <a:pt x="121060" y="93953"/>
                      <a:pt x="93886" y="121060"/>
                      <a:pt x="60497" y="121060"/>
                    </a:cubicBezTo>
                    <a:close/>
                    <a:moveTo>
                      <a:pt x="60497" y="19835"/>
                    </a:moveTo>
                    <a:cubicBezTo>
                      <a:pt x="38083" y="19835"/>
                      <a:pt x="19835" y="38084"/>
                      <a:pt x="19835" y="60564"/>
                    </a:cubicBezTo>
                    <a:cubicBezTo>
                      <a:pt x="19835" y="82977"/>
                      <a:pt x="38083" y="101225"/>
                      <a:pt x="60497" y="101225"/>
                    </a:cubicBezTo>
                    <a:cubicBezTo>
                      <a:pt x="82911" y="101225"/>
                      <a:pt x="101159" y="82977"/>
                      <a:pt x="101159" y="60564"/>
                    </a:cubicBezTo>
                    <a:cubicBezTo>
                      <a:pt x="101225" y="38150"/>
                      <a:pt x="82977"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2"/>
              <p:cNvSpPr/>
              <p:nvPr/>
            </p:nvSpPr>
            <p:spPr>
              <a:xfrm>
                <a:off x="62612" y="5928029"/>
                <a:ext cx="664344" cy="664345"/>
              </a:xfrm>
              <a:custGeom>
                <a:avLst/>
                <a:gdLst/>
                <a:ahLst/>
                <a:cxnLst/>
                <a:rect l="l" t="t" r="r" b="b"/>
                <a:pathLst>
                  <a:path w="664344" h="664345" extrusionOk="0">
                    <a:moveTo>
                      <a:pt x="332173" y="664345"/>
                    </a:moveTo>
                    <a:cubicBezTo>
                      <a:pt x="149028" y="664345"/>
                      <a:pt x="0" y="515317"/>
                      <a:pt x="0" y="332173"/>
                    </a:cubicBezTo>
                    <a:cubicBezTo>
                      <a:pt x="0" y="149028"/>
                      <a:pt x="149028" y="0"/>
                      <a:pt x="332173" y="0"/>
                    </a:cubicBezTo>
                    <a:cubicBezTo>
                      <a:pt x="515317" y="0"/>
                      <a:pt x="664345" y="149028"/>
                      <a:pt x="664345" y="332173"/>
                    </a:cubicBezTo>
                    <a:cubicBezTo>
                      <a:pt x="664345" y="515317"/>
                      <a:pt x="515383" y="664345"/>
                      <a:pt x="332173" y="664345"/>
                    </a:cubicBezTo>
                    <a:close/>
                    <a:moveTo>
                      <a:pt x="332173" y="19835"/>
                    </a:moveTo>
                    <a:cubicBezTo>
                      <a:pt x="159937" y="19835"/>
                      <a:pt x="19835" y="159937"/>
                      <a:pt x="19835" y="332173"/>
                    </a:cubicBezTo>
                    <a:cubicBezTo>
                      <a:pt x="19835" y="504408"/>
                      <a:pt x="159937" y="644510"/>
                      <a:pt x="332173" y="644510"/>
                    </a:cubicBezTo>
                    <a:cubicBezTo>
                      <a:pt x="504408" y="644510"/>
                      <a:pt x="644510" y="504408"/>
                      <a:pt x="644510" y="332173"/>
                    </a:cubicBezTo>
                    <a:cubicBezTo>
                      <a:pt x="644510" y="159937"/>
                      <a:pt x="504408" y="19835"/>
                      <a:pt x="332173"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2"/>
              <p:cNvSpPr/>
              <p:nvPr/>
            </p:nvSpPr>
            <p:spPr>
              <a:xfrm>
                <a:off x="49389" y="266286"/>
                <a:ext cx="4990587" cy="3734031"/>
              </a:xfrm>
              <a:custGeom>
                <a:avLst/>
                <a:gdLst/>
                <a:ahLst/>
                <a:cxnLst/>
                <a:rect l="l" t="t" r="r" b="b"/>
                <a:pathLst>
                  <a:path w="4990587" h="3734031" extrusionOk="0">
                    <a:moveTo>
                      <a:pt x="4990588" y="0"/>
                    </a:moveTo>
                    <a:lnTo>
                      <a:pt x="4990588" y="19835"/>
                    </a:lnTo>
                    <a:lnTo>
                      <a:pt x="334354" y="19835"/>
                    </a:lnTo>
                    <a:cubicBezTo>
                      <a:pt x="160731" y="19835"/>
                      <a:pt x="19505" y="163706"/>
                      <a:pt x="19505" y="340503"/>
                    </a:cubicBezTo>
                    <a:lnTo>
                      <a:pt x="19505" y="3734032"/>
                    </a:lnTo>
                    <a:lnTo>
                      <a:pt x="0" y="3734032"/>
                    </a:lnTo>
                    <a:lnTo>
                      <a:pt x="0" y="340503"/>
                    </a:lnTo>
                    <a:cubicBezTo>
                      <a:pt x="0" y="152797"/>
                      <a:pt x="150020" y="0"/>
                      <a:pt x="334354" y="0"/>
                    </a:cubicBezTo>
                    <a:lnTo>
                      <a:pt x="499058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2"/>
              <p:cNvSpPr/>
              <p:nvPr/>
            </p:nvSpPr>
            <p:spPr>
              <a:xfrm>
                <a:off x="5040043" y="215773"/>
                <a:ext cx="121060" cy="120994"/>
              </a:xfrm>
              <a:custGeom>
                <a:avLst/>
                <a:gdLst/>
                <a:ahLst/>
                <a:cxnLst/>
                <a:rect l="l" t="t" r="r" b="b"/>
                <a:pathLst>
                  <a:path w="121060" h="120994" extrusionOk="0">
                    <a:moveTo>
                      <a:pt x="60497" y="120994"/>
                    </a:moveTo>
                    <a:cubicBezTo>
                      <a:pt x="27108" y="120994"/>
                      <a:pt x="0" y="93820"/>
                      <a:pt x="0" y="60497"/>
                    </a:cubicBezTo>
                    <a:cubicBezTo>
                      <a:pt x="0" y="27108"/>
                      <a:pt x="27174" y="0"/>
                      <a:pt x="60497" y="0"/>
                    </a:cubicBezTo>
                    <a:cubicBezTo>
                      <a:pt x="93886" y="0"/>
                      <a:pt x="121060" y="27174"/>
                      <a:pt x="121060" y="60497"/>
                    </a:cubicBezTo>
                    <a:cubicBezTo>
                      <a:pt x="120995" y="93820"/>
                      <a:pt x="93820" y="120994"/>
                      <a:pt x="60497" y="120994"/>
                    </a:cubicBezTo>
                    <a:close/>
                    <a:moveTo>
                      <a:pt x="60497" y="19769"/>
                    </a:moveTo>
                    <a:cubicBezTo>
                      <a:pt x="38084" y="19769"/>
                      <a:pt x="19835" y="38017"/>
                      <a:pt x="19835" y="60431"/>
                    </a:cubicBezTo>
                    <a:cubicBezTo>
                      <a:pt x="19835" y="82845"/>
                      <a:pt x="38084" y="101093"/>
                      <a:pt x="60497" y="101093"/>
                    </a:cubicBezTo>
                    <a:cubicBezTo>
                      <a:pt x="82911" y="101093"/>
                      <a:pt x="101225" y="82845"/>
                      <a:pt x="101225" y="60431"/>
                    </a:cubicBezTo>
                    <a:cubicBezTo>
                      <a:pt x="101160" y="38017"/>
                      <a:pt x="82911" y="19769"/>
                      <a:pt x="60497"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2"/>
              <p:cNvSpPr/>
              <p:nvPr/>
            </p:nvSpPr>
            <p:spPr>
              <a:xfrm>
                <a:off x="0" y="4000384"/>
                <a:ext cx="121060" cy="120994"/>
              </a:xfrm>
              <a:custGeom>
                <a:avLst/>
                <a:gdLst/>
                <a:ahLst/>
                <a:cxnLst/>
                <a:rect l="l" t="t" r="r" b="b"/>
                <a:pathLst>
                  <a:path w="121060" h="120994" extrusionOk="0">
                    <a:moveTo>
                      <a:pt x="60497" y="120994"/>
                    </a:moveTo>
                    <a:cubicBezTo>
                      <a:pt x="27108" y="120994"/>
                      <a:pt x="0" y="93820"/>
                      <a:pt x="0" y="60497"/>
                    </a:cubicBezTo>
                    <a:cubicBezTo>
                      <a:pt x="0" y="27108"/>
                      <a:pt x="27174" y="0"/>
                      <a:pt x="60497" y="0"/>
                    </a:cubicBezTo>
                    <a:cubicBezTo>
                      <a:pt x="93886" y="0"/>
                      <a:pt x="121060" y="27174"/>
                      <a:pt x="121060" y="60497"/>
                    </a:cubicBezTo>
                    <a:cubicBezTo>
                      <a:pt x="121060" y="93820"/>
                      <a:pt x="93886" y="120994"/>
                      <a:pt x="60497" y="120994"/>
                    </a:cubicBezTo>
                    <a:close/>
                    <a:moveTo>
                      <a:pt x="60497" y="19769"/>
                    </a:moveTo>
                    <a:cubicBezTo>
                      <a:pt x="38083" y="19769"/>
                      <a:pt x="19835" y="38017"/>
                      <a:pt x="19835" y="60431"/>
                    </a:cubicBezTo>
                    <a:cubicBezTo>
                      <a:pt x="19835" y="82845"/>
                      <a:pt x="38083" y="101093"/>
                      <a:pt x="60497" y="101093"/>
                    </a:cubicBezTo>
                    <a:cubicBezTo>
                      <a:pt x="82911" y="101093"/>
                      <a:pt x="101225" y="82845"/>
                      <a:pt x="101225" y="60431"/>
                    </a:cubicBezTo>
                    <a:cubicBezTo>
                      <a:pt x="101225" y="38017"/>
                      <a:pt x="82977" y="19769"/>
                      <a:pt x="60497"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2"/>
              <p:cNvSpPr/>
              <p:nvPr/>
            </p:nvSpPr>
            <p:spPr>
              <a:xfrm>
                <a:off x="903027" y="276204"/>
                <a:ext cx="4117180" cy="6318616"/>
              </a:xfrm>
              <a:custGeom>
                <a:avLst/>
                <a:gdLst/>
                <a:ahLst/>
                <a:cxnLst/>
                <a:rect l="l" t="t" r="r" b="b"/>
                <a:pathLst>
                  <a:path w="4117180" h="6318616" extrusionOk="0">
                    <a:moveTo>
                      <a:pt x="4117114" y="6318617"/>
                    </a:moveTo>
                    <a:lnTo>
                      <a:pt x="371446" y="6318617"/>
                    </a:lnTo>
                    <a:cubicBezTo>
                      <a:pt x="166615" y="6318617"/>
                      <a:pt x="0" y="6165886"/>
                      <a:pt x="0" y="5978114"/>
                    </a:cubicBezTo>
                    <a:lnTo>
                      <a:pt x="0" y="0"/>
                    </a:lnTo>
                    <a:lnTo>
                      <a:pt x="21620" y="0"/>
                    </a:lnTo>
                    <a:lnTo>
                      <a:pt x="21620" y="5978114"/>
                    </a:lnTo>
                    <a:cubicBezTo>
                      <a:pt x="21620" y="6154911"/>
                      <a:pt x="178516" y="6298782"/>
                      <a:pt x="371446" y="6298782"/>
                    </a:cubicBezTo>
                    <a:lnTo>
                      <a:pt x="4117180" y="6298782"/>
                    </a:lnTo>
                    <a:lnTo>
                      <a:pt x="4117180" y="6318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2"/>
              <p:cNvSpPr/>
              <p:nvPr/>
            </p:nvSpPr>
            <p:spPr>
              <a:xfrm>
                <a:off x="5020207" y="6529034"/>
                <a:ext cx="111738" cy="111738"/>
              </a:xfrm>
              <a:custGeom>
                <a:avLst/>
                <a:gdLst/>
                <a:ahLst/>
                <a:cxnLst/>
                <a:rect l="l" t="t" r="r" b="b"/>
                <a:pathLst>
                  <a:path w="111738" h="111738" extrusionOk="0">
                    <a:moveTo>
                      <a:pt x="55869" y="111738"/>
                    </a:moveTo>
                    <a:cubicBezTo>
                      <a:pt x="25059" y="111738"/>
                      <a:pt x="0" y="86679"/>
                      <a:pt x="0" y="55869"/>
                    </a:cubicBezTo>
                    <a:cubicBezTo>
                      <a:pt x="0" y="25058"/>
                      <a:pt x="25059" y="0"/>
                      <a:pt x="55869" y="0"/>
                    </a:cubicBezTo>
                    <a:cubicBezTo>
                      <a:pt x="86680" y="0"/>
                      <a:pt x="111738" y="25058"/>
                      <a:pt x="111738" y="55869"/>
                    </a:cubicBezTo>
                    <a:cubicBezTo>
                      <a:pt x="111738" y="86679"/>
                      <a:pt x="86614" y="111738"/>
                      <a:pt x="55869" y="111738"/>
                    </a:cubicBezTo>
                    <a:close/>
                    <a:moveTo>
                      <a:pt x="55869" y="19835"/>
                    </a:moveTo>
                    <a:cubicBezTo>
                      <a:pt x="35968" y="19835"/>
                      <a:pt x="19835" y="36034"/>
                      <a:pt x="19835" y="55869"/>
                    </a:cubicBezTo>
                    <a:cubicBezTo>
                      <a:pt x="19835" y="75704"/>
                      <a:pt x="35968" y="91903"/>
                      <a:pt x="55869" y="91903"/>
                    </a:cubicBezTo>
                    <a:cubicBezTo>
                      <a:pt x="75770" y="91903"/>
                      <a:pt x="91903" y="75704"/>
                      <a:pt x="91903" y="55869"/>
                    </a:cubicBezTo>
                    <a:cubicBezTo>
                      <a:pt x="91903" y="35968"/>
                      <a:pt x="75704"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2"/>
              <p:cNvSpPr/>
              <p:nvPr/>
            </p:nvSpPr>
            <p:spPr>
              <a:xfrm>
                <a:off x="375280" y="6572539"/>
                <a:ext cx="1673755" cy="19835"/>
              </a:xfrm>
              <a:custGeom>
                <a:avLst/>
                <a:gdLst/>
                <a:ahLst/>
                <a:cxnLst/>
                <a:rect l="l" t="t" r="r" b="b"/>
                <a:pathLst>
                  <a:path w="1673755" h="19835" extrusionOk="0">
                    <a:moveTo>
                      <a:pt x="0" y="0"/>
                    </a:moveTo>
                    <a:lnTo>
                      <a:pt x="1673755" y="0"/>
                    </a:lnTo>
                    <a:lnTo>
                      <a:pt x="1673755"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4" name="Google Shape;54;p2"/>
            <p:cNvGrpSpPr/>
            <p:nvPr/>
          </p:nvGrpSpPr>
          <p:grpSpPr>
            <a:xfrm>
              <a:off x="5802433" y="231750"/>
              <a:ext cx="3208617" cy="4679969"/>
              <a:chOff x="7029045" y="215707"/>
              <a:chExt cx="5161037" cy="6424998"/>
            </a:xfrm>
          </p:grpSpPr>
          <p:sp>
            <p:nvSpPr>
              <p:cNvPr id="55" name="Google Shape;55;p2"/>
              <p:cNvSpPr/>
              <p:nvPr/>
            </p:nvSpPr>
            <p:spPr>
              <a:xfrm>
                <a:off x="11268938" y="5499788"/>
                <a:ext cx="865142" cy="1080420"/>
              </a:xfrm>
              <a:custGeom>
                <a:avLst/>
                <a:gdLst/>
                <a:ahLst/>
                <a:cxnLst/>
                <a:rect l="l" t="t" r="r" b="b"/>
                <a:pathLst>
                  <a:path w="865142" h="1080420" extrusionOk="0">
                    <a:moveTo>
                      <a:pt x="272667" y="0"/>
                    </a:moveTo>
                    <a:lnTo>
                      <a:pt x="865143" y="0"/>
                    </a:lnTo>
                    <a:lnTo>
                      <a:pt x="865143" y="19835"/>
                    </a:lnTo>
                    <a:lnTo>
                      <a:pt x="272667" y="19835"/>
                    </a:lnTo>
                    <a:cubicBezTo>
                      <a:pt x="131110" y="19835"/>
                      <a:pt x="15868" y="163706"/>
                      <a:pt x="15868" y="340503"/>
                    </a:cubicBezTo>
                    <a:lnTo>
                      <a:pt x="15868" y="1080420"/>
                    </a:lnTo>
                    <a:lnTo>
                      <a:pt x="0" y="1080420"/>
                    </a:lnTo>
                    <a:lnTo>
                      <a:pt x="0" y="340503"/>
                    </a:lnTo>
                    <a:cubicBezTo>
                      <a:pt x="0" y="152797"/>
                      <a:pt x="122317" y="0"/>
                      <a:pt x="27266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6" name="Google Shape;56;p2"/>
              <p:cNvGrpSpPr/>
              <p:nvPr/>
            </p:nvGrpSpPr>
            <p:grpSpPr>
              <a:xfrm>
                <a:off x="11426627" y="5799233"/>
                <a:ext cx="544011" cy="544012"/>
                <a:chOff x="11426627" y="5799233"/>
                <a:chExt cx="544011" cy="544012"/>
              </a:xfrm>
            </p:grpSpPr>
            <p:sp>
              <p:nvSpPr>
                <p:cNvPr id="57" name="Google Shape;57;p2"/>
                <p:cNvSpPr/>
                <p:nvPr/>
              </p:nvSpPr>
              <p:spPr>
                <a:xfrm>
                  <a:off x="11426627" y="5799233"/>
                  <a:ext cx="544011" cy="544012"/>
                </a:xfrm>
                <a:custGeom>
                  <a:avLst/>
                  <a:gdLst/>
                  <a:ahLst/>
                  <a:cxnLst/>
                  <a:rect l="l" t="t" r="r" b="b"/>
                  <a:pathLst>
                    <a:path w="544011" h="544012" extrusionOk="0">
                      <a:moveTo>
                        <a:pt x="7802" y="0"/>
                      </a:moveTo>
                      <a:lnTo>
                        <a:pt x="536210" y="0"/>
                      </a:lnTo>
                      <a:lnTo>
                        <a:pt x="544012" y="7802"/>
                      </a:lnTo>
                      <a:lnTo>
                        <a:pt x="544012" y="536210"/>
                      </a:lnTo>
                      <a:lnTo>
                        <a:pt x="536210" y="544012"/>
                      </a:lnTo>
                      <a:lnTo>
                        <a:pt x="7802" y="544012"/>
                      </a:lnTo>
                      <a:lnTo>
                        <a:pt x="0" y="536210"/>
                      </a:lnTo>
                      <a:lnTo>
                        <a:pt x="0" y="7802"/>
                      </a:lnTo>
                      <a:lnTo>
                        <a:pt x="7802" y="0"/>
                      </a:lnTo>
                      <a:close/>
                      <a:moveTo>
                        <a:pt x="528408" y="15670"/>
                      </a:moveTo>
                      <a:lnTo>
                        <a:pt x="15670" y="15670"/>
                      </a:lnTo>
                      <a:lnTo>
                        <a:pt x="15670" y="528408"/>
                      </a:lnTo>
                      <a:lnTo>
                        <a:pt x="528408" y="528408"/>
                      </a:lnTo>
                      <a:lnTo>
                        <a:pt x="528408"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2"/>
                <p:cNvSpPr/>
                <p:nvPr/>
              </p:nvSpPr>
              <p:spPr>
                <a:xfrm>
                  <a:off x="11560779" y="6107537"/>
                  <a:ext cx="15669" cy="227971"/>
                </a:xfrm>
                <a:custGeom>
                  <a:avLst/>
                  <a:gdLst/>
                  <a:ahLst/>
                  <a:cxnLst/>
                  <a:rect l="l" t="t" r="r" b="b"/>
                  <a:pathLst>
                    <a:path w="15669" h="227971" extrusionOk="0">
                      <a:moveTo>
                        <a:pt x="0" y="0"/>
                      </a:moveTo>
                      <a:lnTo>
                        <a:pt x="15670" y="0"/>
                      </a:lnTo>
                      <a:lnTo>
                        <a:pt x="15670" y="227972"/>
                      </a:lnTo>
                      <a:lnTo>
                        <a:pt x="0" y="227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2"/>
                <p:cNvSpPr/>
                <p:nvPr/>
              </p:nvSpPr>
              <p:spPr>
                <a:xfrm>
                  <a:off x="11820884" y="5807035"/>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2"/>
                <p:cNvSpPr/>
                <p:nvPr/>
              </p:nvSpPr>
              <p:spPr>
                <a:xfrm>
                  <a:off x="11690832" y="5967964"/>
                  <a:ext cx="15669" cy="367545"/>
                </a:xfrm>
                <a:custGeom>
                  <a:avLst/>
                  <a:gdLst/>
                  <a:ahLst/>
                  <a:cxnLst/>
                  <a:rect l="l" t="t" r="r" b="b"/>
                  <a:pathLst>
                    <a:path w="15669" h="367545" extrusionOk="0">
                      <a:moveTo>
                        <a:pt x="0" y="0"/>
                      </a:moveTo>
                      <a:lnTo>
                        <a:pt x="15669" y="0"/>
                      </a:lnTo>
                      <a:lnTo>
                        <a:pt x="15669"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2"/>
                <p:cNvSpPr/>
                <p:nvPr/>
              </p:nvSpPr>
              <p:spPr>
                <a:xfrm>
                  <a:off x="11434429" y="5923864"/>
                  <a:ext cx="227971" cy="15669"/>
                </a:xfrm>
                <a:custGeom>
                  <a:avLst/>
                  <a:gdLst/>
                  <a:ahLst/>
                  <a:cxnLst/>
                  <a:rect l="l" t="t" r="r" b="b"/>
                  <a:pathLst>
                    <a:path w="227971" h="15669" extrusionOk="0">
                      <a:moveTo>
                        <a:pt x="0" y="0"/>
                      </a:moveTo>
                      <a:lnTo>
                        <a:pt x="227972" y="0"/>
                      </a:lnTo>
                      <a:lnTo>
                        <a:pt x="227972"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2"/>
                <p:cNvSpPr/>
                <p:nvPr/>
              </p:nvSpPr>
              <p:spPr>
                <a:xfrm>
                  <a:off x="11864918" y="6203010"/>
                  <a:ext cx="97919" cy="15669"/>
                </a:xfrm>
                <a:custGeom>
                  <a:avLst/>
                  <a:gdLst/>
                  <a:ahLst/>
                  <a:cxnLst/>
                  <a:rect l="l" t="t" r="r" b="b"/>
                  <a:pathLst>
                    <a:path w="97919" h="15669" extrusionOk="0">
                      <a:moveTo>
                        <a:pt x="0" y="0"/>
                      </a:moveTo>
                      <a:lnTo>
                        <a:pt x="97920" y="0"/>
                      </a:lnTo>
                      <a:lnTo>
                        <a:pt x="97920"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2"/>
                <p:cNvSpPr/>
                <p:nvPr/>
              </p:nvSpPr>
              <p:spPr>
                <a:xfrm>
                  <a:off x="11604813" y="6063437"/>
                  <a:ext cx="358024" cy="15669"/>
                </a:xfrm>
                <a:custGeom>
                  <a:avLst/>
                  <a:gdLst/>
                  <a:ahLst/>
                  <a:cxnLst/>
                  <a:rect l="l" t="t" r="r" b="b"/>
                  <a:pathLst>
                    <a:path w="358024" h="15669" extrusionOk="0">
                      <a:moveTo>
                        <a:pt x="0" y="0"/>
                      </a:moveTo>
                      <a:lnTo>
                        <a:pt x="358024" y="0"/>
                      </a:lnTo>
                      <a:lnTo>
                        <a:pt x="358024"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2"/>
                <p:cNvSpPr/>
                <p:nvPr/>
              </p:nvSpPr>
              <p:spPr>
                <a:xfrm>
                  <a:off x="11520844" y="6023502"/>
                  <a:ext cx="95473" cy="95473"/>
                </a:xfrm>
                <a:custGeom>
                  <a:avLst/>
                  <a:gdLst/>
                  <a:ahLst/>
                  <a:cxnLst/>
                  <a:rect l="l" t="t" r="r" b="b"/>
                  <a:pathLst>
                    <a:path w="95473" h="95473" extrusionOk="0">
                      <a:moveTo>
                        <a:pt x="47736" y="0"/>
                      </a:moveTo>
                      <a:cubicBezTo>
                        <a:pt x="74051" y="0"/>
                        <a:pt x="95474" y="21422"/>
                        <a:pt x="95474" y="47737"/>
                      </a:cubicBezTo>
                      <a:cubicBezTo>
                        <a:pt x="95474" y="74051"/>
                        <a:pt x="74051" y="95473"/>
                        <a:pt x="47736" y="95473"/>
                      </a:cubicBezTo>
                      <a:cubicBezTo>
                        <a:pt x="21422" y="95473"/>
                        <a:pt x="0" y="74051"/>
                        <a:pt x="0" y="47737"/>
                      </a:cubicBezTo>
                      <a:cubicBezTo>
                        <a:pt x="0" y="21422"/>
                        <a:pt x="21422" y="0"/>
                        <a:pt x="47736" y="0"/>
                      </a:cubicBezTo>
                      <a:close/>
                      <a:moveTo>
                        <a:pt x="47736" y="79870"/>
                      </a:moveTo>
                      <a:cubicBezTo>
                        <a:pt x="65456" y="79870"/>
                        <a:pt x="79804" y="65456"/>
                        <a:pt x="79804" y="47803"/>
                      </a:cubicBezTo>
                      <a:cubicBezTo>
                        <a:pt x="79804" y="30084"/>
                        <a:pt x="65390" y="15736"/>
                        <a:pt x="47736" y="15736"/>
                      </a:cubicBezTo>
                      <a:cubicBezTo>
                        <a:pt x="30084" y="15736"/>
                        <a:pt x="15670" y="30149"/>
                        <a:pt x="15670" y="47803"/>
                      </a:cubicBezTo>
                      <a:cubicBezTo>
                        <a:pt x="15670" y="65456"/>
                        <a:pt x="30084" y="79870"/>
                        <a:pt x="47736" y="79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2"/>
                <p:cNvSpPr/>
                <p:nvPr/>
              </p:nvSpPr>
              <p:spPr>
                <a:xfrm>
                  <a:off x="11780949" y="6163076"/>
                  <a:ext cx="95473" cy="95473"/>
                </a:xfrm>
                <a:custGeom>
                  <a:avLst/>
                  <a:gdLst/>
                  <a:ahLst/>
                  <a:cxnLst/>
                  <a:rect l="l" t="t" r="r" b="b"/>
                  <a:pathLst>
                    <a:path w="95473" h="95473" extrusionOk="0">
                      <a:moveTo>
                        <a:pt x="47737" y="0"/>
                      </a:moveTo>
                      <a:cubicBezTo>
                        <a:pt x="74052" y="0"/>
                        <a:pt x="95474" y="21422"/>
                        <a:pt x="95474" y="47736"/>
                      </a:cubicBezTo>
                      <a:cubicBezTo>
                        <a:pt x="95474" y="74051"/>
                        <a:pt x="74052" y="95473"/>
                        <a:pt x="47737" y="95473"/>
                      </a:cubicBezTo>
                      <a:cubicBezTo>
                        <a:pt x="21422" y="95473"/>
                        <a:pt x="0" y="74051"/>
                        <a:pt x="0" y="47736"/>
                      </a:cubicBezTo>
                      <a:cubicBezTo>
                        <a:pt x="0" y="21422"/>
                        <a:pt x="21422" y="0"/>
                        <a:pt x="47737" y="0"/>
                      </a:cubicBezTo>
                      <a:close/>
                      <a:moveTo>
                        <a:pt x="47737" y="79869"/>
                      </a:moveTo>
                      <a:cubicBezTo>
                        <a:pt x="65456" y="79869"/>
                        <a:pt x="79804" y="65456"/>
                        <a:pt x="79804" y="47803"/>
                      </a:cubicBezTo>
                      <a:cubicBezTo>
                        <a:pt x="79804" y="30083"/>
                        <a:pt x="65390" y="15736"/>
                        <a:pt x="47737" y="15736"/>
                      </a:cubicBezTo>
                      <a:cubicBezTo>
                        <a:pt x="30084" y="15736"/>
                        <a:pt x="15670" y="30149"/>
                        <a:pt x="15670" y="47803"/>
                      </a:cubicBezTo>
                      <a:cubicBezTo>
                        <a:pt x="15670" y="65456"/>
                        <a:pt x="30084" y="79869"/>
                        <a:pt x="47737" y="798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2"/>
                <p:cNvSpPr/>
                <p:nvPr/>
              </p:nvSpPr>
              <p:spPr>
                <a:xfrm>
                  <a:off x="11650897" y="5883929"/>
                  <a:ext cx="95472" cy="95473"/>
                </a:xfrm>
                <a:custGeom>
                  <a:avLst/>
                  <a:gdLst/>
                  <a:ahLst/>
                  <a:cxnLst/>
                  <a:rect l="l" t="t" r="r" b="b"/>
                  <a:pathLst>
                    <a:path w="95472" h="95473" extrusionOk="0">
                      <a:moveTo>
                        <a:pt x="47736" y="0"/>
                      </a:moveTo>
                      <a:cubicBezTo>
                        <a:pt x="74051" y="0"/>
                        <a:pt x="95473" y="21422"/>
                        <a:pt x="95473" y="47737"/>
                      </a:cubicBezTo>
                      <a:cubicBezTo>
                        <a:pt x="95473" y="74051"/>
                        <a:pt x="74051" y="95473"/>
                        <a:pt x="47736" y="95473"/>
                      </a:cubicBezTo>
                      <a:cubicBezTo>
                        <a:pt x="21422" y="95473"/>
                        <a:pt x="0" y="74051"/>
                        <a:pt x="0" y="47737"/>
                      </a:cubicBezTo>
                      <a:cubicBezTo>
                        <a:pt x="0" y="21422"/>
                        <a:pt x="21422" y="0"/>
                        <a:pt x="47736" y="0"/>
                      </a:cubicBezTo>
                      <a:close/>
                      <a:moveTo>
                        <a:pt x="47736" y="79870"/>
                      </a:moveTo>
                      <a:cubicBezTo>
                        <a:pt x="65456" y="79870"/>
                        <a:pt x="79803" y="65456"/>
                        <a:pt x="79803" y="47803"/>
                      </a:cubicBezTo>
                      <a:cubicBezTo>
                        <a:pt x="79803" y="30083"/>
                        <a:pt x="65390" y="15736"/>
                        <a:pt x="47736" y="15736"/>
                      </a:cubicBezTo>
                      <a:cubicBezTo>
                        <a:pt x="30017" y="15736"/>
                        <a:pt x="15670" y="30149"/>
                        <a:pt x="15670" y="47803"/>
                      </a:cubicBezTo>
                      <a:cubicBezTo>
                        <a:pt x="15670" y="65456"/>
                        <a:pt x="30083" y="79870"/>
                        <a:pt x="47736" y="79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7" name="Google Shape;67;p2"/>
              <p:cNvSpPr/>
              <p:nvPr/>
            </p:nvSpPr>
            <p:spPr>
              <a:xfrm>
                <a:off x="11268145" y="271575"/>
                <a:ext cx="859258" cy="2046854"/>
              </a:xfrm>
              <a:custGeom>
                <a:avLst/>
                <a:gdLst/>
                <a:ahLst/>
                <a:cxnLst/>
                <a:rect l="l" t="t" r="r" b="b"/>
                <a:pathLst>
                  <a:path w="859258" h="2046854" extrusionOk="0">
                    <a:moveTo>
                      <a:pt x="66" y="0"/>
                    </a:moveTo>
                    <a:lnTo>
                      <a:pt x="14083" y="0"/>
                    </a:lnTo>
                    <a:lnTo>
                      <a:pt x="14083" y="2027019"/>
                    </a:lnTo>
                    <a:lnTo>
                      <a:pt x="618328" y="2027019"/>
                    </a:lnTo>
                    <a:cubicBezTo>
                      <a:pt x="743421" y="2027019"/>
                      <a:pt x="845241" y="1883148"/>
                      <a:pt x="845241" y="1706351"/>
                    </a:cubicBezTo>
                    <a:lnTo>
                      <a:pt x="845241" y="324701"/>
                    </a:lnTo>
                    <a:lnTo>
                      <a:pt x="859258" y="324701"/>
                    </a:lnTo>
                    <a:lnTo>
                      <a:pt x="859258" y="1706351"/>
                    </a:lnTo>
                    <a:cubicBezTo>
                      <a:pt x="859258" y="1894124"/>
                      <a:pt x="751157" y="2046854"/>
                      <a:pt x="618328" y="2046854"/>
                    </a:cubicBezTo>
                    <a:lnTo>
                      <a:pt x="7008" y="2046854"/>
                    </a:lnTo>
                    <a:lnTo>
                      <a:pt x="0" y="2036937"/>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2"/>
              <p:cNvSpPr/>
              <p:nvPr/>
            </p:nvSpPr>
            <p:spPr>
              <a:xfrm>
                <a:off x="11422793" y="271575"/>
                <a:ext cx="19835" cy="989773"/>
              </a:xfrm>
              <a:custGeom>
                <a:avLst/>
                <a:gdLst/>
                <a:ahLst/>
                <a:cxnLst/>
                <a:rect l="l" t="t" r="r" b="b"/>
                <a:pathLst>
                  <a:path w="19835" h="989773" extrusionOk="0">
                    <a:moveTo>
                      <a:pt x="0" y="0"/>
                    </a:moveTo>
                    <a:lnTo>
                      <a:pt x="19835" y="0"/>
                    </a:lnTo>
                    <a:lnTo>
                      <a:pt x="19835" y="989774"/>
                    </a:lnTo>
                    <a:lnTo>
                      <a:pt x="0" y="989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2"/>
              <p:cNvSpPr/>
              <p:nvPr/>
            </p:nvSpPr>
            <p:spPr>
              <a:xfrm>
                <a:off x="11376841" y="1247861"/>
                <a:ext cx="111738" cy="111737"/>
              </a:xfrm>
              <a:custGeom>
                <a:avLst/>
                <a:gdLst/>
                <a:ahLst/>
                <a:cxnLst/>
                <a:rect l="l" t="t" r="r" b="b"/>
                <a:pathLst>
                  <a:path w="111738" h="111737" extrusionOk="0">
                    <a:moveTo>
                      <a:pt x="55869" y="0"/>
                    </a:moveTo>
                    <a:cubicBezTo>
                      <a:pt x="86679" y="0"/>
                      <a:pt x="111738" y="25058"/>
                      <a:pt x="111738" y="55869"/>
                    </a:cubicBezTo>
                    <a:cubicBezTo>
                      <a:pt x="111738" y="86680"/>
                      <a:pt x="86679" y="111738"/>
                      <a:pt x="55869" y="111738"/>
                    </a:cubicBezTo>
                    <a:cubicBezTo>
                      <a:pt x="25059" y="111738"/>
                      <a:pt x="0" y="86680"/>
                      <a:pt x="0" y="55869"/>
                    </a:cubicBezTo>
                    <a:cubicBezTo>
                      <a:pt x="0" y="25058"/>
                      <a:pt x="25059" y="0"/>
                      <a:pt x="55869" y="0"/>
                    </a:cubicBezTo>
                    <a:close/>
                    <a:moveTo>
                      <a:pt x="55869" y="91903"/>
                    </a:moveTo>
                    <a:cubicBezTo>
                      <a:pt x="75771" y="91903"/>
                      <a:pt x="91903" y="75704"/>
                      <a:pt x="91903" y="55869"/>
                    </a:cubicBezTo>
                    <a:cubicBezTo>
                      <a:pt x="91903" y="36034"/>
                      <a:pt x="75705" y="19835"/>
                      <a:pt x="55869" y="19835"/>
                    </a:cubicBezTo>
                    <a:cubicBezTo>
                      <a:pt x="35968" y="19835"/>
                      <a:pt x="19835" y="36034"/>
                      <a:pt x="19835" y="55869"/>
                    </a:cubicBezTo>
                    <a:cubicBezTo>
                      <a:pt x="19835" y="75770"/>
                      <a:pt x="35968"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2"/>
              <p:cNvSpPr/>
              <p:nvPr/>
            </p:nvSpPr>
            <p:spPr>
              <a:xfrm>
                <a:off x="11291616" y="4377780"/>
                <a:ext cx="111738" cy="111738"/>
              </a:xfrm>
              <a:custGeom>
                <a:avLst/>
                <a:gdLst/>
                <a:ahLst/>
                <a:cxnLst/>
                <a:rect l="l" t="t" r="r" b="b"/>
                <a:pathLst>
                  <a:path w="111738" h="111738"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124"/>
                      <a:pt x="25059" y="0"/>
                      <a:pt x="55869" y="0"/>
                    </a:cubicBezTo>
                    <a:close/>
                    <a:moveTo>
                      <a:pt x="55869" y="91969"/>
                    </a:moveTo>
                    <a:cubicBezTo>
                      <a:pt x="75771" y="91969"/>
                      <a:pt x="91903" y="75770"/>
                      <a:pt x="91903" y="55935"/>
                    </a:cubicBezTo>
                    <a:cubicBezTo>
                      <a:pt x="91903" y="36034"/>
                      <a:pt x="75705" y="19901"/>
                      <a:pt x="55869" y="19901"/>
                    </a:cubicBezTo>
                    <a:cubicBezTo>
                      <a:pt x="35968" y="19901"/>
                      <a:pt x="19835" y="36034"/>
                      <a:pt x="19835" y="55935"/>
                    </a:cubicBezTo>
                    <a:cubicBezTo>
                      <a:pt x="19835" y="75770"/>
                      <a:pt x="36034" y="91969"/>
                      <a:pt x="55869" y="91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2"/>
              <p:cNvSpPr/>
              <p:nvPr/>
            </p:nvSpPr>
            <p:spPr>
              <a:xfrm>
                <a:off x="11389866" y="4647076"/>
                <a:ext cx="742363" cy="19835"/>
              </a:xfrm>
              <a:custGeom>
                <a:avLst/>
                <a:gdLst/>
                <a:ahLst/>
                <a:cxnLst/>
                <a:rect l="l" t="t" r="r" b="b"/>
                <a:pathLst>
                  <a:path w="742363" h="19835" extrusionOk="0">
                    <a:moveTo>
                      <a:pt x="0" y="0"/>
                    </a:moveTo>
                    <a:lnTo>
                      <a:pt x="742364" y="0"/>
                    </a:lnTo>
                    <a:lnTo>
                      <a:pt x="7423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2"/>
              <p:cNvSpPr/>
              <p:nvPr/>
            </p:nvSpPr>
            <p:spPr>
              <a:xfrm>
                <a:off x="11291616" y="4601124"/>
                <a:ext cx="111738" cy="111737"/>
              </a:xfrm>
              <a:custGeom>
                <a:avLst/>
                <a:gdLst/>
                <a:ahLst/>
                <a:cxnLst/>
                <a:rect l="l" t="t" r="r" b="b"/>
                <a:pathLst>
                  <a:path w="111738" h="111737"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058"/>
                      <a:pt x="25059" y="0"/>
                      <a:pt x="55869" y="0"/>
                    </a:cubicBezTo>
                    <a:close/>
                    <a:moveTo>
                      <a:pt x="55869" y="91903"/>
                    </a:moveTo>
                    <a:cubicBezTo>
                      <a:pt x="75771" y="91903"/>
                      <a:pt x="91903" y="75704"/>
                      <a:pt x="91903" y="55869"/>
                    </a:cubicBezTo>
                    <a:cubicBezTo>
                      <a:pt x="91903" y="35967"/>
                      <a:pt x="75705" y="19835"/>
                      <a:pt x="55869" y="19835"/>
                    </a:cubicBezTo>
                    <a:cubicBezTo>
                      <a:pt x="35968" y="19835"/>
                      <a:pt x="19835" y="36034"/>
                      <a:pt x="19835" y="55869"/>
                    </a:cubicBezTo>
                    <a:cubicBezTo>
                      <a:pt x="19835" y="75704"/>
                      <a:pt x="36034"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2"/>
              <p:cNvSpPr/>
              <p:nvPr/>
            </p:nvSpPr>
            <p:spPr>
              <a:xfrm>
                <a:off x="11389866" y="4870353"/>
                <a:ext cx="742363" cy="19835"/>
              </a:xfrm>
              <a:custGeom>
                <a:avLst/>
                <a:gdLst/>
                <a:ahLst/>
                <a:cxnLst/>
                <a:rect l="l" t="t" r="r" b="b"/>
                <a:pathLst>
                  <a:path w="742363" h="19835" extrusionOk="0">
                    <a:moveTo>
                      <a:pt x="0" y="0"/>
                    </a:moveTo>
                    <a:lnTo>
                      <a:pt x="742364" y="0"/>
                    </a:lnTo>
                    <a:lnTo>
                      <a:pt x="7423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2"/>
              <p:cNvSpPr/>
              <p:nvPr/>
            </p:nvSpPr>
            <p:spPr>
              <a:xfrm>
                <a:off x="11291616" y="4824402"/>
                <a:ext cx="111738" cy="111738"/>
              </a:xfrm>
              <a:custGeom>
                <a:avLst/>
                <a:gdLst/>
                <a:ahLst/>
                <a:cxnLst/>
                <a:rect l="l" t="t" r="r" b="b"/>
                <a:pathLst>
                  <a:path w="111738" h="111738" extrusionOk="0">
                    <a:moveTo>
                      <a:pt x="55869" y="0"/>
                    </a:moveTo>
                    <a:cubicBezTo>
                      <a:pt x="86680" y="0"/>
                      <a:pt x="111738" y="25059"/>
                      <a:pt x="111738" y="55869"/>
                    </a:cubicBezTo>
                    <a:cubicBezTo>
                      <a:pt x="111738" y="86679"/>
                      <a:pt x="86680" y="111738"/>
                      <a:pt x="55869" y="111738"/>
                    </a:cubicBezTo>
                    <a:cubicBezTo>
                      <a:pt x="25059" y="111738"/>
                      <a:pt x="0" y="86679"/>
                      <a:pt x="0" y="55869"/>
                    </a:cubicBezTo>
                    <a:cubicBezTo>
                      <a:pt x="0" y="25059"/>
                      <a:pt x="25059" y="0"/>
                      <a:pt x="55869" y="0"/>
                    </a:cubicBezTo>
                    <a:close/>
                    <a:moveTo>
                      <a:pt x="55869" y="91903"/>
                    </a:moveTo>
                    <a:cubicBezTo>
                      <a:pt x="75771" y="91903"/>
                      <a:pt x="91903" y="75770"/>
                      <a:pt x="91903" y="55869"/>
                    </a:cubicBezTo>
                    <a:cubicBezTo>
                      <a:pt x="91903" y="35968"/>
                      <a:pt x="75705" y="19835"/>
                      <a:pt x="55869" y="19835"/>
                    </a:cubicBezTo>
                    <a:cubicBezTo>
                      <a:pt x="35968" y="19835"/>
                      <a:pt x="19835" y="36034"/>
                      <a:pt x="19835" y="55869"/>
                    </a:cubicBezTo>
                    <a:cubicBezTo>
                      <a:pt x="19835" y="75770"/>
                      <a:pt x="36034"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2"/>
              <p:cNvSpPr/>
              <p:nvPr/>
            </p:nvSpPr>
            <p:spPr>
              <a:xfrm>
                <a:off x="11389866" y="5093631"/>
                <a:ext cx="738330" cy="19835"/>
              </a:xfrm>
              <a:custGeom>
                <a:avLst/>
                <a:gdLst/>
                <a:ahLst/>
                <a:cxnLst/>
                <a:rect l="l" t="t" r="r" b="b"/>
                <a:pathLst>
                  <a:path w="738330" h="19835" extrusionOk="0">
                    <a:moveTo>
                      <a:pt x="0" y="0"/>
                    </a:moveTo>
                    <a:lnTo>
                      <a:pt x="738331" y="0"/>
                    </a:lnTo>
                    <a:lnTo>
                      <a:pt x="73833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2"/>
              <p:cNvSpPr/>
              <p:nvPr/>
            </p:nvSpPr>
            <p:spPr>
              <a:xfrm>
                <a:off x="11291616" y="5047679"/>
                <a:ext cx="111738" cy="111737"/>
              </a:xfrm>
              <a:custGeom>
                <a:avLst/>
                <a:gdLst/>
                <a:ahLst/>
                <a:cxnLst/>
                <a:rect l="l" t="t" r="r" b="b"/>
                <a:pathLst>
                  <a:path w="111738" h="111737"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124"/>
                      <a:pt x="25059" y="0"/>
                      <a:pt x="55869" y="0"/>
                    </a:cubicBezTo>
                    <a:close/>
                    <a:moveTo>
                      <a:pt x="55869" y="91969"/>
                    </a:moveTo>
                    <a:cubicBezTo>
                      <a:pt x="75771" y="91969"/>
                      <a:pt x="91903" y="75770"/>
                      <a:pt x="91903" y="55935"/>
                    </a:cubicBezTo>
                    <a:cubicBezTo>
                      <a:pt x="91903" y="36034"/>
                      <a:pt x="75705" y="19901"/>
                      <a:pt x="55869" y="19901"/>
                    </a:cubicBezTo>
                    <a:cubicBezTo>
                      <a:pt x="35968" y="19901"/>
                      <a:pt x="19835" y="36100"/>
                      <a:pt x="19835" y="55935"/>
                    </a:cubicBezTo>
                    <a:cubicBezTo>
                      <a:pt x="19835" y="75770"/>
                      <a:pt x="36034" y="91969"/>
                      <a:pt x="55869" y="91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2"/>
              <p:cNvSpPr/>
              <p:nvPr/>
            </p:nvSpPr>
            <p:spPr>
              <a:xfrm>
                <a:off x="11389866" y="4423798"/>
                <a:ext cx="738330" cy="19835"/>
              </a:xfrm>
              <a:custGeom>
                <a:avLst/>
                <a:gdLst/>
                <a:ahLst/>
                <a:cxnLst/>
                <a:rect l="l" t="t" r="r" b="b"/>
                <a:pathLst>
                  <a:path w="738330" h="19835" extrusionOk="0">
                    <a:moveTo>
                      <a:pt x="0" y="0"/>
                    </a:moveTo>
                    <a:lnTo>
                      <a:pt x="738331" y="0"/>
                    </a:lnTo>
                    <a:lnTo>
                      <a:pt x="73833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2"/>
              <p:cNvSpPr/>
              <p:nvPr/>
            </p:nvSpPr>
            <p:spPr>
              <a:xfrm>
                <a:off x="11267285" y="1497255"/>
                <a:ext cx="689865" cy="689866"/>
              </a:xfrm>
              <a:custGeom>
                <a:avLst/>
                <a:gdLst/>
                <a:ahLst/>
                <a:cxnLst/>
                <a:rect l="l" t="t" r="r" b="b"/>
                <a:pathLst>
                  <a:path w="689865" h="689866" extrusionOk="0">
                    <a:moveTo>
                      <a:pt x="9918" y="0"/>
                    </a:moveTo>
                    <a:lnTo>
                      <a:pt x="679948" y="0"/>
                    </a:lnTo>
                    <a:lnTo>
                      <a:pt x="689866" y="9918"/>
                    </a:lnTo>
                    <a:lnTo>
                      <a:pt x="689866" y="679949"/>
                    </a:lnTo>
                    <a:lnTo>
                      <a:pt x="679948" y="689866"/>
                    </a:lnTo>
                    <a:lnTo>
                      <a:pt x="9918" y="689866"/>
                    </a:lnTo>
                    <a:lnTo>
                      <a:pt x="0" y="679949"/>
                    </a:lnTo>
                    <a:lnTo>
                      <a:pt x="0" y="9918"/>
                    </a:lnTo>
                    <a:lnTo>
                      <a:pt x="9918" y="0"/>
                    </a:lnTo>
                    <a:close/>
                    <a:moveTo>
                      <a:pt x="669965" y="19835"/>
                    </a:moveTo>
                    <a:lnTo>
                      <a:pt x="19769" y="19835"/>
                    </a:lnTo>
                    <a:lnTo>
                      <a:pt x="19769" y="670031"/>
                    </a:lnTo>
                    <a:lnTo>
                      <a:pt x="669965" y="670031"/>
                    </a:lnTo>
                    <a:lnTo>
                      <a:pt x="669965"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2"/>
              <p:cNvSpPr/>
              <p:nvPr/>
            </p:nvSpPr>
            <p:spPr>
              <a:xfrm>
                <a:off x="11437339" y="1888140"/>
                <a:ext cx="19835" cy="289064"/>
              </a:xfrm>
              <a:custGeom>
                <a:avLst/>
                <a:gdLst/>
                <a:ahLst/>
                <a:cxnLst/>
                <a:rect l="l" t="t" r="r" b="b"/>
                <a:pathLst>
                  <a:path w="19835" h="289064" extrusionOk="0">
                    <a:moveTo>
                      <a:pt x="0" y="0"/>
                    </a:moveTo>
                    <a:lnTo>
                      <a:pt x="19835" y="0"/>
                    </a:lnTo>
                    <a:lnTo>
                      <a:pt x="19835" y="289064"/>
                    </a:lnTo>
                    <a:lnTo>
                      <a:pt x="0" y="28906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2"/>
              <p:cNvSpPr/>
              <p:nvPr/>
            </p:nvSpPr>
            <p:spPr>
              <a:xfrm>
                <a:off x="11767131" y="1507173"/>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2"/>
              <p:cNvSpPr/>
              <p:nvPr/>
            </p:nvSpPr>
            <p:spPr>
              <a:xfrm>
                <a:off x="11602235" y="1711210"/>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2"/>
              <p:cNvSpPr/>
              <p:nvPr/>
            </p:nvSpPr>
            <p:spPr>
              <a:xfrm>
                <a:off x="11277203" y="1655341"/>
                <a:ext cx="289064" cy="19835"/>
              </a:xfrm>
              <a:custGeom>
                <a:avLst/>
                <a:gdLst/>
                <a:ahLst/>
                <a:cxnLst/>
                <a:rect l="l" t="t" r="r" b="b"/>
                <a:pathLst>
                  <a:path w="289064" h="19835" extrusionOk="0">
                    <a:moveTo>
                      <a:pt x="0" y="0"/>
                    </a:moveTo>
                    <a:lnTo>
                      <a:pt x="289064" y="0"/>
                    </a:lnTo>
                    <a:lnTo>
                      <a:pt x="2890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2"/>
              <p:cNvSpPr/>
              <p:nvPr/>
            </p:nvSpPr>
            <p:spPr>
              <a:xfrm>
                <a:off x="11823066" y="2009266"/>
                <a:ext cx="124167" cy="19835"/>
              </a:xfrm>
              <a:custGeom>
                <a:avLst/>
                <a:gdLst/>
                <a:ahLst/>
                <a:cxnLst/>
                <a:rect l="l" t="t" r="r" b="b"/>
                <a:pathLst>
                  <a:path w="124167" h="19835" extrusionOk="0">
                    <a:moveTo>
                      <a:pt x="0" y="0"/>
                    </a:moveTo>
                    <a:lnTo>
                      <a:pt x="124168" y="0"/>
                    </a:lnTo>
                    <a:lnTo>
                      <a:pt x="124168"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2"/>
              <p:cNvSpPr/>
              <p:nvPr/>
            </p:nvSpPr>
            <p:spPr>
              <a:xfrm>
                <a:off x="11493207" y="1832271"/>
                <a:ext cx="453960" cy="19835"/>
              </a:xfrm>
              <a:custGeom>
                <a:avLst/>
                <a:gdLst/>
                <a:ahLst/>
                <a:cxnLst/>
                <a:rect l="l" t="t" r="r" b="b"/>
                <a:pathLst>
                  <a:path w="453960" h="19835" extrusionOk="0">
                    <a:moveTo>
                      <a:pt x="0" y="0"/>
                    </a:moveTo>
                    <a:lnTo>
                      <a:pt x="453961" y="0"/>
                    </a:lnTo>
                    <a:lnTo>
                      <a:pt x="45396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2"/>
              <p:cNvSpPr/>
              <p:nvPr/>
            </p:nvSpPr>
            <p:spPr>
              <a:xfrm>
                <a:off x="11386759" y="1781691"/>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0" y="27108"/>
                      <a:pt x="27109" y="0"/>
                      <a:pt x="60497" y="0"/>
                    </a:cubicBezTo>
                    <a:close/>
                    <a:moveTo>
                      <a:pt x="60497" y="101225"/>
                    </a:moveTo>
                    <a:cubicBezTo>
                      <a:pt x="82911" y="101225"/>
                      <a:pt x="101160" y="82977"/>
                      <a:pt x="101160" y="60497"/>
                    </a:cubicBezTo>
                    <a:cubicBezTo>
                      <a:pt x="101160" y="38083"/>
                      <a:pt x="82911" y="19835"/>
                      <a:pt x="60497" y="19835"/>
                    </a:cubicBezTo>
                    <a:cubicBezTo>
                      <a:pt x="38084" y="19835"/>
                      <a:pt x="19835" y="38083"/>
                      <a:pt x="19835" y="60497"/>
                    </a:cubicBezTo>
                    <a:cubicBezTo>
                      <a:pt x="19835" y="82977"/>
                      <a:pt x="38084"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2"/>
              <p:cNvSpPr/>
              <p:nvPr/>
            </p:nvSpPr>
            <p:spPr>
              <a:xfrm>
                <a:off x="11716551" y="1958687"/>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0" y="27108"/>
                      <a:pt x="27174" y="0"/>
                      <a:pt x="60497" y="0"/>
                    </a:cubicBezTo>
                    <a:close/>
                    <a:moveTo>
                      <a:pt x="60497" y="101159"/>
                    </a:moveTo>
                    <a:cubicBezTo>
                      <a:pt x="82911" y="101159"/>
                      <a:pt x="101160" y="82911"/>
                      <a:pt x="101160" y="60431"/>
                    </a:cubicBezTo>
                    <a:cubicBezTo>
                      <a:pt x="101160" y="38017"/>
                      <a:pt x="82911" y="19769"/>
                      <a:pt x="60497" y="19769"/>
                    </a:cubicBezTo>
                    <a:cubicBezTo>
                      <a:pt x="38084" y="19769"/>
                      <a:pt x="19835" y="38017"/>
                      <a:pt x="19835" y="60431"/>
                    </a:cubicBezTo>
                    <a:cubicBezTo>
                      <a:pt x="19835" y="82911"/>
                      <a:pt x="38084" y="101159"/>
                      <a:pt x="60497" y="1011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2"/>
              <p:cNvSpPr/>
              <p:nvPr/>
            </p:nvSpPr>
            <p:spPr>
              <a:xfrm>
                <a:off x="11551655" y="1604695"/>
                <a:ext cx="120993" cy="121060"/>
              </a:xfrm>
              <a:custGeom>
                <a:avLst/>
                <a:gdLst/>
                <a:ahLst/>
                <a:cxnLst/>
                <a:rect l="l" t="t" r="r" b="b"/>
                <a:pathLst>
                  <a:path w="120993" h="121060" extrusionOk="0">
                    <a:moveTo>
                      <a:pt x="60497" y="0"/>
                    </a:moveTo>
                    <a:cubicBezTo>
                      <a:pt x="93886" y="0"/>
                      <a:pt x="120994" y="27174"/>
                      <a:pt x="120994" y="60497"/>
                    </a:cubicBezTo>
                    <a:cubicBezTo>
                      <a:pt x="120994" y="93886"/>
                      <a:pt x="93820" y="121060"/>
                      <a:pt x="60497" y="121060"/>
                    </a:cubicBezTo>
                    <a:cubicBezTo>
                      <a:pt x="27108" y="121060"/>
                      <a:pt x="0" y="93886"/>
                      <a:pt x="0" y="60497"/>
                    </a:cubicBezTo>
                    <a:cubicBezTo>
                      <a:pt x="0" y="27174"/>
                      <a:pt x="27174" y="0"/>
                      <a:pt x="60497" y="0"/>
                    </a:cubicBezTo>
                    <a:close/>
                    <a:moveTo>
                      <a:pt x="60497" y="101225"/>
                    </a:moveTo>
                    <a:cubicBezTo>
                      <a:pt x="82910" y="101225"/>
                      <a:pt x="101159" y="82977"/>
                      <a:pt x="101159" y="60497"/>
                    </a:cubicBezTo>
                    <a:cubicBezTo>
                      <a:pt x="101159" y="38083"/>
                      <a:pt x="82910" y="19835"/>
                      <a:pt x="60497" y="19835"/>
                    </a:cubicBezTo>
                    <a:cubicBezTo>
                      <a:pt x="38084" y="19835"/>
                      <a:pt x="19835" y="38083"/>
                      <a:pt x="19835" y="60497"/>
                    </a:cubicBezTo>
                    <a:cubicBezTo>
                      <a:pt x="19835" y="82977"/>
                      <a:pt x="38084"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2"/>
              <p:cNvSpPr/>
              <p:nvPr/>
            </p:nvSpPr>
            <p:spPr>
              <a:xfrm>
                <a:off x="11734799" y="535780"/>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66" y="27108"/>
                      <a:pt x="27108" y="0"/>
                      <a:pt x="60497" y="0"/>
                    </a:cubicBezTo>
                    <a:close/>
                    <a:moveTo>
                      <a:pt x="60497" y="101225"/>
                    </a:moveTo>
                    <a:cubicBezTo>
                      <a:pt x="82911" y="101225"/>
                      <a:pt x="101160" y="82977"/>
                      <a:pt x="101160" y="60497"/>
                    </a:cubicBezTo>
                    <a:cubicBezTo>
                      <a:pt x="101160" y="38083"/>
                      <a:pt x="82911" y="19835"/>
                      <a:pt x="60497" y="19835"/>
                    </a:cubicBezTo>
                    <a:cubicBezTo>
                      <a:pt x="38084" y="19835"/>
                      <a:pt x="19835" y="38083"/>
                      <a:pt x="19835" y="60497"/>
                    </a:cubicBezTo>
                    <a:cubicBezTo>
                      <a:pt x="19769" y="82977"/>
                      <a:pt x="38017"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2"/>
              <p:cNvSpPr/>
              <p:nvPr/>
            </p:nvSpPr>
            <p:spPr>
              <a:xfrm>
                <a:off x="11463124" y="264104"/>
                <a:ext cx="664344" cy="664345"/>
              </a:xfrm>
              <a:custGeom>
                <a:avLst/>
                <a:gdLst/>
                <a:ahLst/>
                <a:cxnLst/>
                <a:rect l="l" t="t" r="r" b="b"/>
                <a:pathLst>
                  <a:path w="664344" h="664345" extrusionOk="0">
                    <a:moveTo>
                      <a:pt x="332172" y="0"/>
                    </a:moveTo>
                    <a:cubicBezTo>
                      <a:pt x="515317" y="0"/>
                      <a:pt x="664345" y="149028"/>
                      <a:pt x="664345" y="332173"/>
                    </a:cubicBezTo>
                    <a:cubicBezTo>
                      <a:pt x="664345" y="515317"/>
                      <a:pt x="515317" y="664345"/>
                      <a:pt x="332172" y="664345"/>
                    </a:cubicBezTo>
                    <a:cubicBezTo>
                      <a:pt x="149028" y="664345"/>
                      <a:pt x="0" y="515317"/>
                      <a:pt x="0" y="332173"/>
                    </a:cubicBezTo>
                    <a:cubicBezTo>
                      <a:pt x="0" y="149028"/>
                      <a:pt x="148962" y="0"/>
                      <a:pt x="332172" y="0"/>
                    </a:cubicBezTo>
                    <a:close/>
                    <a:moveTo>
                      <a:pt x="332172" y="644510"/>
                    </a:moveTo>
                    <a:cubicBezTo>
                      <a:pt x="504408" y="644510"/>
                      <a:pt x="644510" y="504408"/>
                      <a:pt x="644510" y="332173"/>
                    </a:cubicBezTo>
                    <a:cubicBezTo>
                      <a:pt x="644510" y="159937"/>
                      <a:pt x="504408" y="19835"/>
                      <a:pt x="332172" y="19835"/>
                    </a:cubicBezTo>
                    <a:cubicBezTo>
                      <a:pt x="159937" y="19835"/>
                      <a:pt x="19835" y="159937"/>
                      <a:pt x="19835" y="332173"/>
                    </a:cubicBezTo>
                    <a:cubicBezTo>
                      <a:pt x="19835" y="504408"/>
                      <a:pt x="159937" y="644510"/>
                      <a:pt x="332172" y="6445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2"/>
              <p:cNvSpPr/>
              <p:nvPr/>
            </p:nvSpPr>
            <p:spPr>
              <a:xfrm>
                <a:off x="7150105" y="2856161"/>
                <a:ext cx="4990587" cy="3734031"/>
              </a:xfrm>
              <a:custGeom>
                <a:avLst/>
                <a:gdLst/>
                <a:ahLst/>
                <a:cxnLst/>
                <a:rect l="l" t="t" r="r" b="b"/>
                <a:pathLst>
                  <a:path w="4990587" h="3734031" extrusionOk="0">
                    <a:moveTo>
                      <a:pt x="0" y="3734032"/>
                    </a:moveTo>
                    <a:lnTo>
                      <a:pt x="0" y="3714197"/>
                    </a:lnTo>
                    <a:lnTo>
                      <a:pt x="4656233" y="3714197"/>
                    </a:lnTo>
                    <a:cubicBezTo>
                      <a:pt x="4829857" y="3714197"/>
                      <a:pt x="4971083" y="3570326"/>
                      <a:pt x="4971083" y="3393529"/>
                    </a:cubicBezTo>
                    <a:lnTo>
                      <a:pt x="4971083" y="0"/>
                    </a:lnTo>
                    <a:lnTo>
                      <a:pt x="4990587" y="0"/>
                    </a:lnTo>
                    <a:lnTo>
                      <a:pt x="4990587" y="3393529"/>
                    </a:lnTo>
                    <a:cubicBezTo>
                      <a:pt x="4990587" y="3581235"/>
                      <a:pt x="4840568" y="3734032"/>
                      <a:pt x="4656233" y="3734032"/>
                    </a:cubicBezTo>
                    <a:lnTo>
                      <a:pt x="0" y="373403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2"/>
              <p:cNvSpPr/>
              <p:nvPr/>
            </p:nvSpPr>
            <p:spPr>
              <a:xfrm>
                <a:off x="7029045" y="6519711"/>
                <a:ext cx="121060" cy="120994"/>
              </a:xfrm>
              <a:custGeom>
                <a:avLst/>
                <a:gdLst/>
                <a:ahLst/>
                <a:cxnLst/>
                <a:rect l="l" t="t" r="r" b="b"/>
                <a:pathLst>
                  <a:path w="121060" h="120994" extrusionOk="0">
                    <a:moveTo>
                      <a:pt x="60564" y="0"/>
                    </a:moveTo>
                    <a:cubicBezTo>
                      <a:pt x="93952" y="0"/>
                      <a:pt x="121061" y="27174"/>
                      <a:pt x="121061" y="60497"/>
                    </a:cubicBezTo>
                    <a:cubicBezTo>
                      <a:pt x="121061" y="93886"/>
                      <a:pt x="93886" y="120994"/>
                      <a:pt x="60564" y="120994"/>
                    </a:cubicBezTo>
                    <a:cubicBezTo>
                      <a:pt x="27240" y="120994"/>
                      <a:pt x="0" y="93820"/>
                      <a:pt x="0" y="60497"/>
                    </a:cubicBezTo>
                    <a:cubicBezTo>
                      <a:pt x="0" y="27174"/>
                      <a:pt x="27174" y="0"/>
                      <a:pt x="60564" y="0"/>
                    </a:cubicBezTo>
                    <a:close/>
                    <a:moveTo>
                      <a:pt x="60564" y="101225"/>
                    </a:moveTo>
                    <a:cubicBezTo>
                      <a:pt x="82977" y="101225"/>
                      <a:pt x="101226" y="82977"/>
                      <a:pt x="101226" y="60563"/>
                    </a:cubicBezTo>
                    <a:cubicBezTo>
                      <a:pt x="101226" y="38149"/>
                      <a:pt x="82977" y="19901"/>
                      <a:pt x="60564" y="19901"/>
                    </a:cubicBezTo>
                    <a:cubicBezTo>
                      <a:pt x="38150" y="19901"/>
                      <a:pt x="19835" y="38149"/>
                      <a:pt x="19835" y="60563"/>
                    </a:cubicBezTo>
                    <a:cubicBezTo>
                      <a:pt x="19835" y="82977"/>
                      <a:pt x="38084" y="101225"/>
                      <a:pt x="60564"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2"/>
              <p:cNvSpPr/>
              <p:nvPr/>
            </p:nvSpPr>
            <p:spPr>
              <a:xfrm>
                <a:off x="12069022" y="2735100"/>
                <a:ext cx="121060" cy="120994"/>
              </a:xfrm>
              <a:custGeom>
                <a:avLst/>
                <a:gdLst/>
                <a:ahLst/>
                <a:cxnLst/>
                <a:rect l="l" t="t" r="r" b="b"/>
                <a:pathLst>
                  <a:path w="121060" h="120994" extrusionOk="0">
                    <a:moveTo>
                      <a:pt x="60564" y="0"/>
                    </a:moveTo>
                    <a:cubicBezTo>
                      <a:pt x="93952" y="0"/>
                      <a:pt x="121060" y="27174"/>
                      <a:pt x="121060" y="60497"/>
                    </a:cubicBezTo>
                    <a:cubicBezTo>
                      <a:pt x="121060" y="93886"/>
                      <a:pt x="93886" y="120994"/>
                      <a:pt x="60564" y="120994"/>
                    </a:cubicBezTo>
                    <a:cubicBezTo>
                      <a:pt x="27240" y="120994"/>
                      <a:pt x="0" y="93820"/>
                      <a:pt x="0" y="60497"/>
                    </a:cubicBezTo>
                    <a:cubicBezTo>
                      <a:pt x="0" y="27174"/>
                      <a:pt x="27174" y="0"/>
                      <a:pt x="60564" y="0"/>
                    </a:cubicBezTo>
                    <a:close/>
                    <a:moveTo>
                      <a:pt x="60564" y="101225"/>
                    </a:moveTo>
                    <a:cubicBezTo>
                      <a:pt x="82977" y="101225"/>
                      <a:pt x="101225" y="82977"/>
                      <a:pt x="101225" y="60563"/>
                    </a:cubicBezTo>
                    <a:cubicBezTo>
                      <a:pt x="101225" y="38150"/>
                      <a:pt x="82977" y="19901"/>
                      <a:pt x="60564" y="19901"/>
                    </a:cubicBezTo>
                    <a:cubicBezTo>
                      <a:pt x="38150" y="19901"/>
                      <a:pt x="19835" y="38150"/>
                      <a:pt x="19835" y="60563"/>
                    </a:cubicBezTo>
                    <a:cubicBezTo>
                      <a:pt x="19835" y="82977"/>
                      <a:pt x="38084" y="101225"/>
                      <a:pt x="60564"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2"/>
              <p:cNvSpPr/>
              <p:nvPr/>
            </p:nvSpPr>
            <p:spPr>
              <a:xfrm>
                <a:off x="7169941" y="261658"/>
                <a:ext cx="4117179" cy="6318550"/>
              </a:xfrm>
              <a:custGeom>
                <a:avLst/>
                <a:gdLst/>
                <a:ahLst/>
                <a:cxnLst/>
                <a:rect l="l" t="t" r="r" b="b"/>
                <a:pathLst>
                  <a:path w="4117179" h="6318550" extrusionOk="0">
                    <a:moveTo>
                      <a:pt x="0" y="0"/>
                    </a:moveTo>
                    <a:lnTo>
                      <a:pt x="3745734" y="0"/>
                    </a:lnTo>
                    <a:cubicBezTo>
                      <a:pt x="3950564" y="0"/>
                      <a:pt x="4117180" y="152731"/>
                      <a:pt x="4117180" y="340503"/>
                    </a:cubicBezTo>
                    <a:lnTo>
                      <a:pt x="4117180" y="6318551"/>
                    </a:lnTo>
                    <a:lnTo>
                      <a:pt x="4095560" y="6318551"/>
                    </a:lnTo>
                    <a:lnTo>
                      <a:pt x="4095560" y="340503"/>
                    </a:lnTo>
                    <a:cubicBezTo>
                      <a:pt x="4095560" y="163706"/>
                      <a:pt x="3938664" y="19835"/>
                      <a:pt x="3745734" y="19835"/>
                    </a:cubicBezTo>
                    <a:lnTo>
                      <a:pt x="0" y="19835"/>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2"/>
              <p:cNvSpPr/>
              <p:nvPr/>
            </p:nvSpPr>
            <p:spPr>
              <a:xfrm>
                <a:off x="7058202" y="215707"/>
                <a:ext cx="111738" cy="111737"/>
              </a:xfrm>
              <a:custGeom>
                <a:avLst/>
                <a:gdLst/>
                <a:ahLst/>
                <a:cxnLst/>
                <a:rect l="l" t="t" r="r" b="b"/>
                <a:pathLst>
                  <a:path w="111738" h="111737" extrusionOk="0">
                    <a:moveTo>
                      <a:pt x="55869" y="0"/>
                    </a:moveTo>
                    <a:cubicBezTo>
                      <a:pt x="86679" y="0"/>
                      <a:pt x="111738" y="25058"/>
                      <a:pt x="111738" y="55869"/>
                    </a:cubicBezTo>
                    <a:cubicBezTo>
                      <a:pt x="111738" y="86680"/>
                      <a:pt x="86679" y="111738"/>
                      <a:pt x="55869" y="111738"/>
                    </a:cubicBezTo>
                    <a:cubicBezTo>
                      <a:pt x="25058" y="111738"/>
                      <a:pt x="0" y="86680"/>
                      <a:pt x="0" y="55869"/>
                    </a:cubicBezTo>
                    <a:cubicBezTo>
                      <a:pt x="0" y="25058"/>
                      <a:pt x="25058" y="0"/>
                      <a:pt x="55869" y="0"/>
                    </a:cubicBezTo>
                    <a:close/>
                    <a:moveTo>
                      <a:pt x="55869" y="91903"/>
                    </a:moveTo>
                    <a:cubicBezTo>
                      <a:pt x="75770" y="91903"/>
                      <a:pt x="91903" y="75704"/>
                      <a:pt x="91903" y="55869"/>
                    </a:cubicBezTo>
                    <a:cubicBezTo>
                      <a:pt x="91903" y="36034"/>
                      <a:pt x="75770" y="19835"/>
                      <a:pt x="55869" y="19835"/>
                    </a:cubicBezTo>
                    <a:cubicBezTo>
                      <a:pt x="35967" y="19835"/>
                      <a:pt x="19835" y="36034"/>
                      <a:pt x="19835" y="55869"/>
                    </a:cubicBezTo>
                    <a:cubicBezTo>
                      <a:pt x="19835" y="75770"/>
                      <a:pt x="35967"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2"/>
              <p:cNvSpPr/>
              <p:nvPr/>
            </p:nvSpPr>
            <p:spPr>
              <a:xfrm>
                <a:off x="10141112" y="264104"/>
                <a:ext cx="1673755" cy="19835"/>
              </a:xfrm>
              <a:custGeom>
                <a:avLst/>
                <a:gdLst/>
                <a:ahLst/>
                <a:cxnLst/>
                <a:rect l="l" t="t" r="r" b="b"/>
                <a:pathLst>
                  <a:path w="1673755" h="19835" extrusionOk="0">
                    <a:moveTo>
                      <a:pt x="0" y="0"/>
                    </a:moveTo>
                    <a:lnTo>
                      <a:pt x="1673756" y="0"/>
                    </a:lnTo>
                    <a:lnTo>
                      <a:pt x="1673756"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6" name="Google Shape;96;p2"/>
            <p:cNvGrpSpPr/>
            <p:nvPr/>
          </p:nvGrpSpPr>
          <p:grpSpPr>
            <a:xfrm rot="-5400000">
              <a:off x="4542463" y="109238"/>
              <a:ext cx="59100" cy="384850"/>
              <a:chOff x="1263425" y="3257275"/>
              <a:chExt cx="59100" cy="384850"/>
            </a:xfrm>
          </p:grpSpPr>
          <p:sp>
            <p:nvSpPr>
              <p:cNvPr id="97" name="Google Shape;97;p2"/>
              <p:cNvSpPr/>
              <p:nvPr/>
            </p:nvSpPr>
            <p:spPr>
              <a:xfrm>
                <a:off x="1263425" y="325727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8" name="Google Shape;98;p2"/>
              <p:cNvSpPr/>
              <p:nvPr/>
            </p:nvSpPr>
            <p:spPr>
              <a:xfrm>
                <a:off x="1263425" y="3420150"/>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9" name="Google Shape;99;p2"/>
              <p:cNvSpPr/>
              <p:nvPr/>
            </p:nvSpPr>
            <p:spPr>
              <a:xfrm>
                <a:off x="1263425" y="358302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00" name="Google Shape;100;p2"/>
            <p:cNvGrpSpPr/>
            <p:nvPr/>
          </p:nvGrpSpPr>
          <p:grpSpPr>
            <a:xfrm rot="-5400000">
              <a:off x="4553050" y="4649063"/>
              <a:ext cx="59100" cy="384850"/>
              <a:chOff x="1263425" y="3257275"/>
              <a:chExt cx="59100" cy="384850"/>
            </a:xfrm>
          </p:grpSpPr>
          <p:sp>
            <p:nvSpPr>
              <p:cNvPr id="101" name="Google Shape;101;p2"/>
              <p:cNvSpPr/>
              <p:nvPr/>
            </p:nvSpPr>
            <p:spPr>
              <a:xfrm>
                <a:off x="1263425" y="325727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2" name="Google Shape;102;p2"/>
              <p:cNvSpPr/>
              <p:nvPr/>
            </p:nvSpPr>
            <p:spPr>
              <a:xfrm>
                <a:off x="1263425" y="3420150"/>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3" name="Google Shape;103;p2"/>
              <p:cNvSpPr/>
              <p:nvPr/>
            </p:nvSpPr>
            <p:spPr>
              <a:xfrm>
                <a:off x="1263425" y="358302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085"/>
        <p:cNvGrpSpPr/>
        <p:nvPr/>
      </p:nvGrpSpPr>
      <p:grpSpPr>
        <a:xfrm>
          <a:off x="0" y="0"/>
          <a:ext cx="0" cy="0"/>
          <a:chOff x="0" y="0"/>
          <a:chExt cx="0" cy="0"/>
        </a:xfrm>
      </p:grpSpPr>
      <p:grpSp>
        <p:nvGrpSpPr>
          <p:cNvPr id="1086" name="Google Shape;1086;p14"/>
          <p:cNvGrpSpPr/>
          <p:nvPr/>
        </p:nvGrpSpPr>
        <p:grpSpPr>
          <a:xfrm>
            <a:off x="132950" y="288834"/>
            <a:ext cx="8878100" cy="4565827"/>
            <a:chOff x="132949" y="231750"/>
            <a:chExt cx="8878100" cy="4680019"/>
          </a:xfrm>
        </p:grpSpPr>
        <p:grpSp>
          <p:nvGrpSpPr>
            <p:cNvPr id="1087" name="Google Shape;1087;p14"/>
            <p:cNvGrpSpPr/>
            <p:nvPr/>
          </p:nvGrpSpPr>
          <p:grpSpPr>
            <a:xfrm>
              <a:off x="132949" y="231800"/>
              <a:ext cx="3208658" cy="4679969"/>
              <a:chOff x="0" y="215773"/>
              <a:chExt cx="5161103" cy="6424999"/>
            </a:xfrm>
          </p:grpSpPr>
          <p:sp>
            <p:nvSpPr>
              <p:cNvPr id="1088" name="Google Shape;1088;p14"/>
              <p:cNvSpPr/>
              <p:nvPr/>
            </p:nvSpPr>
            <p:spPr>
              <a:xfrm>
                <a:off x="56001" y="276204"/>
                <a:ext cx="865142" cy="1080486"/>
              </a:xfrm>
              <a:custGeom>
                <a:avLst/>
                <a:gdLst/>
                <a:ahLst/>
                <a:cxnLst/>
                <a:rect l="l" t="t" r="r" b="b"/>
                <a:pathLst>
                  <a:path w="865142" h="1080486" extrusionOk="0">
                    <a:moveTo>
                      <a:pt x="592542" y="1080486"/>
                    </a:moveTo>
                    <a:lnTo>
                      <a:pt x="0" y="1080486"/>
                    </a:lnTo>
                    <a:lnTo>
                      <a:pt x="0" y="1060651"/>
                    </a:lnTo>
                    <a:lnTo>
                      <a:pt x="592476" y="1060651"/>
                    </a:lnTo>
                    <a:cubicBezTo>
                      <a:pt x="734032" y="1060651"/>
                      <a:pt x="849275" y="916780"/>
                      <a:pt x="849275" y="739983"/>
                    </a:cubicBezTo>
                    <a:lnTo>
                      <a:pt x="849275" y="0"/>
                    </a:lnTo>
                    <a:lnTo>
                      <a:pt x="865143" y="0"/>
                    </a:lnTo>
                    <a:lnTo>
                      <a:pt x="865143" y="739917"/>
                    </a:lnTo>
                    <a:cubicBezTo>
                      <a:pt x="865143" y="927690"/>
                      <a:pt x="742826" y="1080486"/>
                      <a:pt x="592542" y="10804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89" name="Google Shape;1089;p14"/>
              <p:cNvGrpSpPr/>
              <p:nvPr/>
            </p:nvGrpSpPr>
            <p:grpSpPr>
              <a:xfrm>
                <a:off x="219442" y="513234"/>
                <a:ext cx="544011" cy="544011"/>
                <a:chOff x="219442" y="513234"/>
                <a:chExt cx="544011" cy="544011"/>
              </a:xfrm>
            </p:grpSpPr>
            <p:sp>
              <p:nvSpPr>
                <p:cNvPr id="1090" name="Google Shape;1090;p14"/>
                <p:cNvSpPr/>
                <p:nvPr/>
              </p:nvSpPr>
              <p:spPr>
                <a:xfrm>
                  <a:off x="219442" y="513234"/>
                  <a:ext cx="544011" cy="544011"/>
                </a:xfrm>
                <a:custGeom>
                  <a:avLst/>
                  <a:gdLst/>
                  <a:ahLst/>
                  <a:cxnLst/>
                  <a:rect l="l" t="t" r="r" b="b"/>
                  <a:pathLst>
                    <a:path w="544011" h="544011" extrusionOk="0">
                      <a:moveTo>
                        <a:pt x="536210" y="544012"/>
                      </a:moveTo>
                      <a:lnTo>
                        <a:pt x="7802" y="544012"/>
                      </a:lnTo>
                      <a:lnTo>
                        <a:pt x="0" y="536210"/>
                      </a:lnTo>
                      <a:lnTo>
                        <a:pt x="0" y="7802"/>
                      </a:lnTo>
                      <a:lnTo>
                        <a:pt x="7802" y="0"/>
                      </a:lnTo>
                      <a:lnTo>
                        <a:pt x="536210" y="0"/>
                      </a:lnTo>
                      <a:lnTo>
                        <a:pt x="544012" y="7802"/>
                      </a:lnTo>
                      <a:lnTo>
                        <a:pt x="544012" y="536210"/>
                      </a:lnTo>
                      <a:lnTo>
                        <a:pt x="536210" y="544012"/>
                      </a:lnTo>
                      <a:close/>
                      <a:moveTo>
                        <a:pt x="15604" y="528342"/>
                      </a:moveTo>
                      <a:lnTo>
                        <a:pt x="528342" y="528342"/>
                      </a:lnTo>
                      <a:lnTo>
                        <a:pt x="528342" y="15604"/>
                      </a:lnTo>
                      <a:lnTo>
                        <a:pt x="15604" y="15604"/>
                      </a:lnTo>
                      <a:lnTo>
                        <a:pt x="15604" y="52834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1" name="Google Shape;1091;p14"/>
                <p:cNvSpPr/>
                <p:nvPr/>
              </p:nvSpPr>
              <p:spPr>
                <a:xfrm>
                  <a:off x="613699" y="521035"/>
                  <a:ext cx="15669" cy="227971"/>
                </a:xfrm>
                <a:custGeom>
                  <a:avLst/>
                  <a:gdLst/>
                  <a:ahLst/>
                  <a:cxnLst/>
                  <a:rect l="l" t="t" r="r" b="b"/>
                  <a:pathLst>
                    <a:path w="15669" h="227971" extrusionOk="0">
                      <a:moveTo>
                        <a:pt x="0" y="0"/>
                      </a:moveTo>
                      <a:lnTo>
                        <a:pt x="15670" y="0"/>
                      </a:lnTo>
                      <a:lnTo>
                        <a:pt x="15670" y="227972"/>
                      </a:lnTo>
                      <a:lnTo>
                        <a:pt x="0" y="227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2" name="Google Shape;1092;p14"/>
                <p:cNvSpPr/>
                <p:nvPr/>
              </p:nvSpPr>
              <p:spPr>
                <a:xfrm>
                  <a:off x="353594" y="681898"/>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3" name="Google Shape;1093;p14"/>
                <p:cNvSpPr/>
                <p:nvPr/>
              </p:nvSpPr>
              <p:spPr>
                <a:xfrm>
                  <a:off x="483646" y="521035"/>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4" name="Google Shape;1094;p14"/>
                <p:cNvSpPr/>
                <p:nvPr/>
              </p:nvSpPr>
              <p:spPr>
                <a:xfrm>
                  <a:off x="527680" y="916945"/>
                  <a:ext cx="227971" cy="15669"/>
                </a:xfrm>
                <a:custGeom>
                  <a:avLst/>
                  <a:gdLst/>
                  <a:ahLst/>
                  <a:cxnLst/>
                  <a:rect l="l" t="t" r="r" b="b"/>
                  <a:pathLst>
                    <a:path w="227971" h="15669" extrusionOk="0">
                      <a:moveTo>
                        <a:pt x="0" y="0"/>
                      </a:moveTo>
                      <a:lnTo>
                        <a:pt x="227972" y="0"/>
                      </a:lnTo>
                      <a:lnTo>
                        <a:pt x="227972"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5" name="Google Shape;1095;p14"/>
                <p:cNvSpPr/>
                <p:nvPr/>
              </p:nvSpPr>
              <p:spPr>
                <a:xfrm>
                  <a:off x="227244" y="637798"/>
                  <a:ext cx="97919" cy="15669"/>
                </a:xfrm>
                <a:custGeom>
                  <a:avLst/>
                  <a:gdLst/>
                  <a:ahLst/>
                  <a:cxnLst/>
                  <a:rect l="l" t="t" r="r" b="b"/>
                  <a:pathLst>
                    <a:path w="97919" h="15669" extrusionOk="0">
                      <a:moveTo>
                        <a:pt x="0" y="0"/>
                      </a:moveTo>
                      <a:lnTo>
                        <a:pt x="97919" y="0"/>
                      </a:lnTo>
                      <a:lnTo>
                        <a:pt x="97919"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6" name="Google Shape;1096;p14"/>
                <p:cNvSpPr/>
                <p:nvPr/>
              </p:nvSpPr>
              <p:spPr>
                <a:xfrm>
                  <a:off x="227244" y="777372"/>
                  <a:ext cx="358024" cy="15669"/>
                </a:xfrm>
                <a:custGeom>
                  <a:avLst/>
                  <a:gdLst/>
                  <a:ahLst/>
                  <a:cxnLst/>
                  <a:rect l="l" t="t" r="r" b="b"/>
                  <a:pathLst>
                    <a:path w="358024" h="15669" extrusionOk="0">
                      <a:moveTo>
                        <a:pt x="0" y="0"/>
                      </a:moveTo>
                      <a:lnTo>
                        <a:pt x="358024" y="0"/>
                      </a:lnTo>
                      <a:lnTo>
                        <a:pt x="358024"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7" name="Google Shape;1097;p14"/>
                <p:cNvSpPr/>
                <p:nvPr/>
              </p:nvSpPr>
              <p:spPr>
                <a:xfrm>
                  <a:off x="573764" y="737503"/>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390"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8" name="Google Shape;1098;p14"/>
                <p:cNvSpPr/>
                <p:nvPr/>
              </p:nvSpPr>
              <p:spPr>
                <a:xfrm>
                  <a:off x="313659" y="597930"/>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456"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9" name="Google Shape;1099;p14"/>
                <p:cNvSpPr/>
                <p:nvPr/>
              </p:nvSpPr>
              <p:spPr>
                <a:xfrm>
                  <a:off x="443712" y="877076"/>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456"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00" name="Google Shape;1100;p14"/>
              <p:cNvSpPr/>
              <p:nvPr/>
            </p:nvSpPr>
            <p:spPr>
              <a:xfrm>
                <a:off x="62612" y="4538048"/>
                <a:ext cx="859258" cy="2046854"/>
              </a:xfrm>
              <a:custGeom>
                <a:avLst/>
                <a:gdLst/>
                <a:ahLst/>
                <a:cxnLst/>
                <a:rect l="l" t="t" r="r" b="b"/>
                <a:pathLst>
                  <a:path w="859258" h="2046854" extrusionOk="0">
                    <a:moveTo>
                      <a:pt x="859258" y="2046855"/>
                    </a:moveTo>
                    <a:lnTo>
                      <a:pt x="845241" y="2046855"/>
                    </a:lnTo>
                    <a:lnTo>
                      <a:pt x="845241" y="19835"/>
                    </a:lnTo>
                    <a:lnTo>
                      <a:pt x="240931" y="19835"/>
                    </a:lnTo>
                    <a:cubicBezTo>
                      <a:pt x="115837" y="19835"/>
                      <a:pt x="14017" y="163706"/>
                      <a:pt x="14017" y="340503"/>
                    </a:cubicBezTo>
                    <a:lnTo>
                      <a:pt x="14017" y="1722153"/>
                    </a:lnTo>
                    <a:lnTo>
                      <a:pt x="0" y="1722153"/>
                    </a:lnTo>
                    <a:lnTo>
                      <a:pt x="0" y="340503"/>
                    </a:lnTo>
                    <a:cubicBezTo>
                      <a:pt x="0" y="152731"/>
                      <a:pt x="108102" y="0"/>
                      <a:pt x="240931" y="0"/>
                    </a:cubicBezTo>
                    <a:lnTo>
                      <a:pt x="852250" y="0"/>
                    </a:lnTo>
                    <a:lnTo>
                      <a:pt x="859258" y="9918"/>
                    </a:lnTo>
                    <a:lnTo>
                      <a:pt x="859258" y="2046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1" name="Google Shape;1101;p14"/>
              <p:cNvSpPr/>
              <p:nvPr/>
            </p:nvSpPr>
            <p:spPr>
              <a:xfrm>
                <a:off x="747454" y="5595129"/>
                <a:ext cx="19835" cy="989773"/>
              </a:xfrm>
              <a:custGeom>
                <a:avLst/>
                <a:gdLst/>
                <a:ahLst/>
                <a:cxnLst/>
                <a:rect l="l" t="t" r="r" b="b"/>
                <a:pathLst>
                  <a:path w="19835" h="989773" extrusionOk="0">
                    <a:moveTo>
                      <a:pt x="0" y="0"/>
                    </a:moveTo>
                    <a:lnTo>
                      <a:pt x="19835" y="0"/>
                    </a:lnTo>
                    <a:lnTo>
                      <a:pt x="19835" y="989774"/>
                    </a:lnTo>
                    <a:lnTo>
                      <a:pt x="0" y="989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2" name="Google Shape;1102;p14"/>
              <p:cNvSpPr/>
              <p:nvPr/>
            </p:nvSpPr>
            <p:spPr>
              <a:xfrm>
                <a:off x="701502" y="5496879"/>
                <a:ext cx="111737" cy="111737"/>
              </a:xfrm>
              <a:custGeom>
                <a:avLst/>
                <a:gdLst/>
                <a:ahLst/>
                <a:cxnLst/>
                <a:rect l="l" t="t" r="r" b="b"/>
                <a:pathLst>
                  <a:path w="111737" h="111737" extrusionOk="0">
                    <a:moveTo>
                      <a:pt x="55869" y="111738"/>
                    </a:moveTo>
                    <a:cubicBezTo>
                      <a:pt x="25058" y="111738"/>
                      <a:pt x="0" y="86679"/>
                      <a:pt x="0" y="55869"/>
                    </a:cubicBezTo>
                    <a:cubicBezTo>
                      <a:pt x="0" y="25058"/>
                      <a:pt x="25058" y="0"/>
                      <a:pt x="55869" y="0"/>
                    </a:cubicBezTo>
                    <a:cubicBezTo>
                      <a:pt x="86680" y="0"/>
                      <a:pt x="111738" y="25058"/>
                      <a:pt x="111738" y="55869"/>
                    </a:cubicBezTo>
                    <a:cubicBezTo>
                      <a:pt x="111738" y="86679"/>
                      <a:pt x="86680" y="111738"/>
                      <a:pt x="55869" y="111738"/>
                    </a:cubicBezTo>
                    <a:close/>
                    <a:moveTo>
                      <a:pt x="55869" y="19835"/>
                    </a:moveTo>
                    <a:cubicBezTo>
                      <a:pt x="35968" y="19835"/>
                      <a:pt x="19835" y="36034"/>
                      <a:pt x="19835" y="55869"/>
                    </a:cubicBezTo>
                    <a:cubicBezTo>
                      <a:pt x="19835" y="75704"/>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3" name="Google Shape;1103;p14"/>
              <p:cNvSpPr/>
              <p:nvPr/>
            </p:nvSpPr>
            <p:spPr>
              <a:xfrm>
                <a:off x="786727" y="2366960"/>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13"/>
                      <a:pt x="86680" y="111738"/>
                      <a:pt x="55869" y="111738"/>
                    </a:cubicBezTo>
                    <a:close/>
                    <a:moveTo>
                      <a:pt x="55869" y="19769"/>
                    </a:moveTo>
                    <a:cubicBezTo>
                      <a:pt x="35968" y="19769"/>
                      <a:pt x="19835" y="35968"/>
                      <a:pt x="19835" y="55803"/>
                    </a:cubicBezTo>
                    <a:cubicBezTo>
                      <a:pt x="19835" y="75704"/>
                      <a:pt x="36034" y="91837"/>
                      <a:pt x="55869" y="91837"/>
                    </a:cubicBezTo>
                    <a:cubicBezTo>
                      <a:pt x="75770" y="91837"/>
                      <a:pt x="91903" y="75704"/>
                      <a:pt x="91903" y="55803"/>
                    </a:cubicBezTo>
                    <a:cubicBezTo>
                      <a:pt x="91903" y="35968"/>
                      <a:pt x="75770" y="19769"/>
                      <a:pt x="55869"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4" name="Google Shape;1104;p14"/>
              <p:cNvSpPr/>
              <p:nvPr/>
            </p:nvSpPr>
            <p:spPr>
              <a:xfrm>
                <a:off x="57852" y="2189568"/>
                <a:ext cx="742363" cy="19835"/>
              </a:xfrm>
              <a:custGeom>
                <a:avLst/>
                <a:gdLst/>
                <a:ahLst/>
                <a:cxnLst/>
                <a:rect l="l" t="t" r="r" b="b"/>
                <a:pathLst>
                  <a:path w="742363" h="19835" extrusionOk="0">
                    <a:moveTo>
                      <a:pt x="0" y="0"/>
                    </a:moveTo>
                    <a:lnTo>
                      <a:pt x="742363" y="0"/>
                    </a:lnTo>
                    <a:lnTo>
                      <a:pt x="742363"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5" name="Google Shape;1105;p14"/>
              <p:cNvSpPr/>
              <p:nvPr/>
            </p:nvSpPr>
            <p:spPr>
              <a:xfrm>
                <a:off x="786727" y="2143616"/>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80"/>
                      <a:pt x="86680" y="111738"/>
                      <a:pt x="55869" y="111738"/>
                    </a:cubicBezTo>
                    <a:close/>
                    <a:moveTo>
                      <a:pt x="55869" y="19835"/>
                    </a:moveTo>
                    <a:cubicBezTo>
                      <a:pt x="35968" y="19835"/>
                      <a:pt x="19835" y="36034"/>
                      <a:pt x="19835" y="55869"/>
                    </a:cubicBezTo>
                    <a:cubicBezTo>
                      <a:pt x="19835" y="75704"/>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6" name="Google Shape;1106;p14"/>
              <p:cNvSpPr/>
              <p:nvPr/>
            </p:nvSpPr>
            <p:spPr>
              <a:xfrm>
                <a:off x="57852" y="1966290"/>
                <a:ext cx="742363" cy="19835"/>
              </a:xfrm>
              <a:custGeom>
                <a:avLst/>
                <a:gdLst/>
                <a:ahLst/>
                <a:cxnLst/>
                <a:rect l="l" t="t" r="r" b="b"/>
                <a:pathLst>
                  <a:path w="742363" h="19835" extrusionOk="0">
                    <a:moveTo>
                      <a:pt x="0" y="0"/>
                    </a:moveTo>
                    <a:lnTo>
                      <a:pt x="742363" y="0"/>
                    </a:lnTo>
                    <a:lnTo>
                      <a:pt x="742363"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7" name="Google Shape;1107;p14"/>
              <p:cNvSpPr/>
              <p:nvPr/>
            </p:nvSpPr>
            <p:spPr>
              <a:xfrm>
                <a:off x="786727" y="1920339"/>
                <a:ext cx="111737" cy="111737"/>
              </a:xfrm>
              <a:custGeom>
                <a:avLst/>
                <a:gdLst/>
                <a:ahLst/>
                <a:cxnLst/>
                <a:rect l="l" t="t" r="r" b="b"/>
                <a:pathLst>
                  <a:path w="111737" h="111737" extrusionOk="0">
                    <a:moveTo>
                      <a:pt x="55869" y="111738"/>
                    </a:moveTo>
                    <a:cubicBezTo>
                      <a:pt x="25058" y="111738"/>
                      <a:pt x="0" y="86679"/>
                      <a:pt x="0" y="55869"/>
                    </a:cubicBezTo>
                    <a:cubicBezTo>
                      <a:pt x="0" y="25058"/>
                      <a:pt x="25058" y="0"/>
                      <a:pt x="55869" y="0"/>
                    </a:cubicBezTo>
                    <a:cubicBezTo>
                      <a:pt x="86680" y="0"/>
                      <a:pt x="111738" y="25058"/>
                      <a:pt x="111738" y="55869"/>
                    </a:cubicBezTo>
                    <a:cubicBezTo>
                      <a:pt x="111738" y="86679"/>
                      <a:pt x="86680" y="111738"/>
                      <a:pt x="55869" y="111738"/>
                    </a:cubicBezTo>
                    <a:close/>
                    <a:moveTo>
                      <a:pt x="55869" y="19835"/>
                    </a:moveTo>
                    <a:cubicBezTo>
                      <a:pt x="35968" y="19835"/>
                      <a:pt x="19835" y="35968"/>
                      <a:pt x="19835" y="55869"/>
                    </a:cubicBezTo>
                    <a:cubicBezTo>
                      <a:pt x="19835" y="75770"/>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8" name="Google Shape;1108;p14"/>
              <p:cNvSpPr/>
              <p:nvPr/>
            </p:nvSpPr>
            <p:spPr>
              <a:xfrm>
                <a:off x="61885" y="1743012"/>
                <a:ext cx="738330" cy="19835"/>
              </a:xfrm>
              <a:custGeom>
                <a:avLst/>
                <a:gdLst/>
                <a:ahLst/>
                <a:cxnLst/>
                <a:rect l="l" t="t" r="r" b="b"/>
                <a:pathLst>
                  <a:path w="738330" h="19835" extrusionOk="0">
                    <a:moveTo>
                      <a:pt x="0" y="0"/>
                    </a:moveTo>
                    <a:lnTo>
                      <a:pt x="738330" y="0"/>
                    </a:lnTo>
                    <a:lnTo>
                      <a:pt x="73833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9" name="Google Shape;1109;p14"/>
              <p:cNvSpPr/>
              <p:nvPr/>
            </p:nvSpPr>
            <p:spPr>
              <a:xfrm>
                <a:off x="786727" y="1697061"/>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13"/>
                      <a:pt x="86680" y="111738"/>
                      <a:pt x="55869" y="111738"/>
                    </a:cubicBezTo>
                    <a:close/>
                    <a:moveTo>
                      <a:pt x="55869" y="19769"/>
                    </a:moveTo>
                    <a:cubicBezTo>
                      <a:pt x="35968" y="19769"/>
                      <a:pt x="19835" y="35968"/>
                      <a:pt x="19835" y="55803"/>
                    </a:cubicBezTo>
                    <a:cubicBezTo>
                      <a:pt x="19835" y="75704"/>
                      <a:pt x="36034" y="91837"/>
                      <a:pt x="55869" y="91837"/>
                    </a:cubicBezTo>
                    <a:cubicBezTo>
                      <a:pt x="75770" y="91837"/>
                      <a:pt x="91903" y="75638"/>
                      <a:pt x="91903" y="55803"/>
                    </a:cubicBezTo>
                    <a:cubicBezTo>
                      <a:pt x="91903" y="35968"/>
                      <a:pt x="75770" y="19769"/>
                      <a:pt x="55869"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0" name="Google Shape;1110;p14"/>
              <p:cNvSpPr/>
              <p:nvPr/>
            </p:nvSpPr>
            <p:spPr>
              <a:xfrm>
                <a:off x="61885" y="2412911"/>
                <a:ext cx="738330" cy="19835"/>
              </a:xfrm>
              <a:custGeom>
                <a:avLst/>
                <a:gdLst/>
                <a:ahLst/>
                <a:cxnLst/>
                <a:rect l="l" t="t" r="r" b="b"/>
                <a:pathLst>
                  <a:path w="738330" h="19835" extrusionOk="0">
                    <a:moveTo>
                      <a:pt x="0" y="0"/>
                    </a:moveTo>
                    <a:lnTo>
                      <a:pt x="738330" y="0"/>
                    </a:lnTo>
                    <a:lnTo>
                      <a:pt x="73833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1" name="Google Shape;1111;p14"/>
              <p:cNvSpPr/>
              <p:nvPr/>
            </p:nvSpPr>
            <p:spPr>
              <a:xfrm>
                <a:off x="232996" y="4669357"/>
                <a:ext cx="689866" cy="689866"/>
              </a:xfrm>
              <a:custGeom>
                <a:avLst/>
                <a:gdLst/>
                <a:ahLst/>
                <a:cxnLst/>
                <a:rect l="l" t="t" r="r" b="b"/>
                <a:pathLst>
                  <a:path w="689866" h="689866" extrusionOk="0">
                    <a:moveTo>
                      <a:pt x="679949" y="689866"/>
                    </a:moveTo>
                    <a:lnTo>
                      <a:pt x="9918" y="689866"/>
                    </a:lnTo>
                    <a:lnTo>
                      <a:pt x="0" y="679949"/>
                    </a:lnTo>
                    <a:lnTo>
                      <a:pt x="0" y="9918"/>
                    </a:lnTo>
                    <a:lnTo>
                      <a:pt x="9918" y="0"/>
                    </a:lnTo>
                    <a:lnTo>
                      <a:pt x="679949" y="0"/>
                    </a:lnTo>
                    <a:lnTo>
                      <a:pt x="689866" y="9918"/>
                    </a:lnTo>
                    <a:lnTo>
                      <a:pt x="689866" y="679949"/>
                    </a:lnTo>
                    <a:lnTo>
                      <a:pt x="679949" y="689866"/>
                    </a:lnTo>
                    <a:close/>
                    <a:moveTo>
                      <a:pt x="19835" y="670031"/>
                    </a:moveTo>
                    <a:lnTo>
                      <a:pt x="670031" y="670031"/>
                    </a:lnTo>
                    <a:lnTo>
                      <a:pt x="670031" y="19835"/>
                    </a:lnTo>
                    <a:lnTo>
                      <a:pt x="19835" y="19835"/>
                    </a:lnTo>
                    <a:lnTo>
                      <a:pt x="19835" y="6700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2" name="Google Shape;1112;p14"/>
              <p:cNvSpPr/>
              <p:nvPr/>
            </p:nvSpPr>
            <p:spPr>
              <a:xfrm>
                <a:off x="732908" y="4679275"/>
                <a:ext cx="19835" cy="289064"/>
              </a:xfrm>
              <a:custGeom>
                <a:avLst/>
                <a:gdLst/>
                <a:ahLst/>
                <a:cxnLst/>
                <a:rect l="l" t="t" r="r" b="b"/>
                <a:pathLst>
                  <a:path w="19835" h="289064" extrusionOk="0">
                    <a:moveTo>
                      <a:pt x="0" y="0"/>
                    </a:moveTo>
                    <a:lnTo>
                      <a:pt x="19835" y="0"/>
                    </a:lnTo>
                    <a:lnTo>
                      <a:pt x="19835" y="289064"/>
                    </a:lnTo>
                    <a:lnTo>
                      <a:pt x="0" y="28906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3" name="Google Shape;1113;p14"/>
              <p:cNvSpPr/>
              <p:nvPr/>
            </p:nvSpPr>
            <p:spPr>
              <a:xfrm>
                <a:off x="403116" y="4883246"/>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4" name="Google Shape;1114;p14"/>
              <p:cNvSpPr/>
              <p:nvPr/>
            </p:nvSpPr>
            <p:spPr>
              <a:xfrm>
                <a:off x="568012" y="4679275"/>
                <a:ext cx="19835" cy="465993"/>
              </a:xfrm>
              <a:custGeom>
                <a:avLst/>
                <a:gdLst/>
                <a:ahLst/>
                <a:cxnLst/>
                <a:rect l="l" t="t" r="r" b="b"/>
                <a:pathLst>
                  <a:path w="19835" h="465993" extrusionOk="0">
                    <a:moveTo>
                      <a:pt x="0" y="0"/>
                    </a:moveTo>
                    <a:lnTo>
                      <a:pt x="19835" y="0"/>
                    </a:lnTo>
                    <a:lnTo>
                      <a:pt x="19835" y="465993"/>
                    </a:lnTo>
                    <a:lnTo>
                      <a:pt x="0" y="46599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5" name="Google Shape;1115;p14"/>
              <p:cNvSpPr/>
              <p:nvPr/>
            </p:nvSpPr>
            <p:spPr>
              <a:xfrm>
                <a:off x="623881" y="5181302"/>
                <a:ext cx="289064" cy="19835"/>
              </a:xfrm>
              <a:custGeom>
                <a:avLst/>
                <a:gdLst/>
                <a:ahLst/>
                <a:cxnLst/>
                <a:rect l="l" t="t" r="r" b="b"/>
                <a:pathLst>
                  <a:path w="289064" h="19835" extrusionOk="0">
                    <a:moveTo>
                      <a:pt x="0" y="0"/>
                    </a:moveTo>
                    <a:lnTo>
                      <a:pt x="289064" y="0"/>
                    </a:lnTo>
                    <a:lnTo>
                      <a:pt x="2890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6" name="Google Shape;1116;p14"/>
              <p:cNvSpPr/>
              <p:nvPr/>
            </p:nvSpPr>
            <p:spPr>
              <a:xfrm>
                <a:off x="242914" y="4827377"/>
                <a:ext cx="124167" cy="19835"/>
              </a:xfrm>
              <a:custGeom>
                <a:avLst/>
                <a:gdLst/>
                <a:ahLst/>
                <a:cxnLst/>
                <a:rect l="l" t="t" r="r" b="b"/>
                <a:pathLst>
                  <a:path w="124167" h="19835" extrusionOk="0">
                    <a:moveTo>
                      <a:pt x="0" y="0"/>
                    </a:moveTo>
                    <a:lnTo>
                      <a:pt x="124168" y="0"/>
                    </a:lnTo>
                    <a:lnTo>
                      <a:pt x="124168"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7" name="Google Shape;1117;p14"/>
              <p:cNvSpPr/>
              <p:nvPr/>
            </p:nvSpPr>
            <p:spPr>
              <a:xfrm>
                <a:off x="242914" y="5004373"/>
                <a:ext cx="453960" cy="19835"/>
              </a:xfrm>
              <a:custGeom>
                <a:avLst/>
                <a:gdLst/>
                <a:ahLst/>
                <a:cxnLst/>
                <a:rect l="l" t="t" r="r" b="b"/>
                <a:pathLst>
                  <a:path w="453960" h="19835" extrusionOk="0">
                    <a:moveTo>
                      <a:pt x="0" y="0"/>
                    </a:moveTo>
                    <a:lnTo>
                      <a:pt x="453960" y="0"/>
                    </a:lnTo>
                    <a:lnTo>
                      <a:pt x="45396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8" name="Google Shape;1118;p14"/>
              <p:cNvSpPr/>
              <p:nvPr/>
            </p:nvSpPr>
            <p:spPr>
              <a:xfrm>
                <a:off x="682328" y="4953727"/>
                <a:ext cx="120994" cy="121060"/>
              </a:xfrm>
              <a:custGeom>
                <a:avLst/>
                <a:gdLst/>
                <a:ahLst/>
                <a:cxnLst/>
                <a:rect l="l" t="t" r="r" b="b"/>
                <a:pathLst>
                  <a:path w="120994" h="121060" extrusionOk="0">
                    <a:moveTo>
                      <a:pt x="60497" y="121060"/>
                    </a:moveTo>
                    <a:cubicBezTo>
                      <a:pt x="27108" y="121060"/>
                      <a:pt x="0" y="93886"/>
                      <a:pt x="0" y="60564"/>
                    </a:cubicBezTo>
                    <a:cubicBezTo>
                      <a:pt x="0" y="27240"/>
                      <a:pt x="27174" y="0"/>
                      <a:pt x="60497" y="0"/>
                    </a:cubicBezTo>
                    <a:cubicBezTo>
                      <a:pt x="93886" y="0"/>
                      <a:pt x="120994" y="27174"/>
                      <a:pt x="120994" y="60564"/>
                    </a:cubicBezTo>
                    <a:cubicBezTo>
                      <a:pt x="120994" y="93953"/>
                      <a:pt x="93886" y="121060"/>
                      <a:pt x="60497" y="121060"/>
                    </a:cubicBezTo>
                    <a:close/>
                    <a:moveTo>
                      <a:pt x="60497" y="19835"/>
                    </a:moveTo>
                    <a:cubicBezTo>
                      <a:pt x="38083" y="19835"/>
                      <a:pt x="19835" y="38084"/>
                      <a:pt x="19835" y="60564"/>
                    </a:cubicBezTo>
                    <a:cubicBezTo>
                      <a:pt x="19835" y="83043"/>
                      <a:pt x="38083" y="101225"/>
                      <a:pt x="60497" y="101225"/>
                    </a:cubicBezTo>
                    <a:cubicBezTo>
                      <a:pt x="82911" y="101225"/>
                      <a:pt x="101159" y="82977"/>
                      <a:pt x="101159" y="60564"/>
                    </a:cubicBezTo>
                    <a:cubicBezTo>
                      <a:pt x="101159" y="38150"/>
                      <a:pt x="82911"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9" name="Google Shape;1119;p14"/>
              <p:cNvSpPr/>
              <p:nvPr/>
            </p:nvSpPr>
            <p:spPr>
              <a:xfrm>
                <a:off x="352536" y="4776731"/>
                <a:ext cx="120994" cy="121060"/>
              </a:xfrm>
              <a:custGeom>
                <a:avLst/>
                <a:gdLst/>
                <a:ahLst/>
                <a:cxnLst/>
                <a:rect l="l" t="t" r="r" b="b"/>
                <a:pathLst>
                  <a:path w="120994" h="121060" extrusionOk="0">
                    <a:moveTo>
                      <a:pt x="60497" y="121060"/>
                    </a:moveTo>
                    <a:cubicBezTo>
                      <a:pt x="27108" y="121060"/>
                      <a:pt x="0" y="93886"/>
                      <a:pt x="0" y="60563"/>
                    </a:cubicBezTo>
                    <a:cubicBezTo>
                      <a:pt x="0" y="27240"/>
                      <a:pt x="27174" y="0"/>
                      <a:pt x="60497" y="0"/>
                    </a:cubicBezTo>
                    <a:cubicBezTo>
                      <a:pt x="93886" y="0"/>
                      <a:pt x="120994" y="27174"/>
                      <a:pt x="120994" y="60563"/>
                    </a:cubicBezTo>
                    <a:cubicBezTo>
                      <a:pt x="120994" y="93952"/>
                      <a:pt x="93820" y="121060"/>
                      <a:pt x="60497" y="121060"/>
                    </a:cubicBezTo>
                    <a:close/>
                    <a:moveTo>
                      <a:pt x="60497" y="19901"/>
                    </a:moveTo>
                    <a:cubicBezTo>
                      <a:pt x="38083" y="19901"/>
                      <a:pt x="19835" y="38149"/>
                      <a:pt x="19835" y="60629"/>
                    </a:cubicBezTo>
                    <a:cubicBezTo>
                      <a:pt x="19835" y="83109"/>
                      <a:pt x="38083" y="101291"/>
                      <a:pt x="60497" y="101291"/>
                    </a:cubicBezTo>
                    <a:cubicBezTo>
                      <a:pt x="82911" y="101291"/>
                      <a:pt x="101159" y="83043"/>
                      <a:pt x="101159" y="60629"/>
                    </a:cubicBezTo>
                    <a:cubicBezTo>
                      <a:pt x="101159" y="38215"/>
                      <a:pt x="82911" y="19901"/>
                      <a:pt x="60497" y="199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0" name="Google Shape;1120;p14"/>
              <p:cNvSpPr/>
              <p:nvPr/>
            </p:nvSpPr>
            <p:spPr>
              <a:xfrm>
                <a:off x="517432" y="5130722"/>
                <a:ext cx="120994" cy="121060"/>
              </a:xfrm>
              <a:custGeom>
                <a:avLst/>
                <a:gdLst/>
                <a:ahLst/>
                <a:cxnLst/>
                <a:rect l="l" t="t" r="r" b="b"/>
                <a:pathLst>
                  <a:path w="120994" h="121060" extrusionOk="0">
                    <a:moveTo>
                      <a:pt x="60497" y="121060"/>
                    </a:moveTo>
                    <a:cubicBezTo>
                      <a:pt x="27108" y="121060"/>
                      <a:pt x="0" y="93886"/>
                      <a:pt x="0" y="60563"/>
                    </a:cubicBezTo>
                    <a:cubicBezTo>
                      <a:pt x="0" y="27240"/>
                      <a:pt x="27174" y="0"/>
                      <a:pt x="60497" y="0"/>
                    </a:cubicBezTo>
                    <a:cubicBezTo>
                      <a:pt x="93886" y="0"/>
                      <a:pt x="120994" y="27174"/>
                      <a:pt x="120994" y="60563"/>
                    </a:cubicBezTo>
                    <a:cubicBezTo>
                      <a:pt x="120994" y="93953"/>
                      <a:pt x="93886" y="121060"/>
                      <a:pt x="60497" y="121060"/>
                    </a:cubicBezTo>
                    <a:close/>
                    <a:moveTo>
                      <a:pt x="60497" y="19835"/>
                    </a:moveTo>
                    <a:cubicBezTo>
                      <a:pt x="38083" y="19835"/>
                      <a:pt x="19835" y="38084"/>
                      <a:pt x="19835" y="60563"/>
                    </a:cubicBezTo>
                    <a:cubicBezTo>
                      <a:pt x="19835" y="83043"/>
                      <a:pt x="38083" y="101225"/>
                      <a:pt x="60497" y="101225"/>
                    </a:cubicBezTo>
                    <a:cubicBezTo>
                      <a:pt x="82911" y="101225"/>
                      <a:pt x="101159" y="82977"/>
                      <a:pt x="101159" y="60563"/>
                    </a:cubicBezTo>
                    <a:cubicBezTo>
                      <a:pt x="101159" y="38150"/>
                      <a:pt x="82911"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1" name="Google Shape;1121;p14"/>
              <p:cNvSpPr/>
              <p:nvPr/>
            </p:nvSpPr>
            <p:spPr>
              <a:xfrm>
                <a:off x="334288" y="6199638"/>
                <a:ext cx="120994" cy="121060"/>
              </a:xfrm>
              <a:custGeom>
                <a:avLst/>
                <a:gdLst/>
                <a:ahLst/>
                <a:cxnLst/>
                <a:rect l="l" t="t" r="r" b="b"/>
                <a:pathLst>
                  <a:path w="120994" h="121060" extrusionOk="0">
                    <a:moveTo>
                      <a:pt x="60497" y="121060"/>
                    </a:moveTo>
                    <a:cubicBezTo>
                      <a:pt x="27108" y="121060"/>
                      <a:pt x="0" y="93886"/>
                      <a:pt x="0" y="60564"/>
                    </a:cubicBezTo>
                    <a:cubicBezTo>
                      <a:pt x="0" y="27174"/>
                      <a:pt x="27174" y="0"/>
                      <a:pt x="60497" y="0"/>
                    </a:cubicBezTo>
                    <a:cubicBezTo>
                      <a:pt x="93886" y="0"/>
                      <a:pt x="120994" y="27174"/>
                      <a:pt x="120994" y="60564"/>
                    </a:cubicBezTo>
                    <a:cubicBezTo>
                      <a:pt x="121060" y="93953"/>
                      <a:pt x="93886" y="121060"/>
                      <a:pt x="60497" y="121060"/>
                    </a:cubicBezTo>
                    <a:close/>
                    <a:moveTo>
                      <a:pt x="60497" y="19835"/>
                    </a:moveTo>
                    <a:cubicBezTo>
                      <a:pt x="38083" y="19835"/>
                      <a:pt x="19835" y="38084"/>
                      <a:pt x="19835" y="60564"/>
                    </a:cubicBezTo>
                    <a:cubicBezTo>
                      <a:pt x="19835" y="82977"/>
                      <a:pt x="38083" y="101225"/>
                      <a:pt x="60497" y="101225"/>
                    </a:cubicBezTo>
                    <a:cubicBezTo>
                      <a:pt x="82911" y="101225"/>
                      <a:pt x="101159" y="82977"/>
                      <a:pt x="101159" y="60564"/>
                    </a:cubicBezTo>
                    <a:cubicBezTo>
                      <a:pt x="101225" y="38150"/>
                      <a:pt x="82977"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2" name="Google Shape;1122;p14"/>
              <p:cNvSpPr/>
              <p:nvPr/>
            </p:nvSpPr>
            <p:spPr>
              <a:xfrm>
                <a:off x="62612" y="5928029"/>
                <a:ext cx="664344" cy="664345"/>
              </a:xfrm>
              <a:custGeom>
                <a:avLst/>
                <a:gdLst/>
                <a:ahLst/>
                <a:cxnLst/>
                <a:rect l="l" t="t" r="r" b="b"/>
                <a:pathLst>
                  <a:path w="664344" h="664345" extrusionOk="0">
                    <a:moveTo>
                      <a:pt x="332173" y="664345"/>
                    </a:moveTo>
                    <a:cubicBezTo>
                      <a:pt x="149028" y="664345"/>
                      <a:pt x="0" y="515317"/>
                      <a:pt x="0" y="332173"/>
                    </a:cubicBezTo>
                    <a:cubicBezTo>
                      <a:pt x="0" y="149028"/>
                      <a:pt x="149028" y="0"/>
                      <a:pt x="332173" y="0"/>
                    </a:cubicBezTo>
                    <a:cubicBezTo>
                      <a:pt x="515317" y="0"/>
                      <a:pt x="664345" y="149028"/>
                      <a:pt x="664345" y="332173"/>
                    </a:cubicBezTo>
                    <a:cubicBezTo>
                      <a:pt x="664345" y="515317"/>
                      <a:pt x="515383" y="664345"/>
                      <a:pt x="332173" y="664345"/>
                    </a:cubicBezTo>
                    <a:close/>
                    <a:moveTo>
                      <a:pt x="332173" y="19835"/>
                    </a:moveTo>
                    <a:cubicBezTo>
                      <a:pt x="159937" y="19835"/>
                      <a:pt x="19835" y="159937"/>
                      <a:pt x="19835" y="332173"/>
                    </a:cubicBezTo>
                    <a:cubicBezTo>
                      <a:pt x="19835" y="504408"/>
                      <a:pt x="159937" y="644510"/>
                      <a:pt x="332173" y="644510"/>
                    </a:cubicBezTo>
                    <a:cubicBezTo>
                      <a:pt x="504408" y="644510"/>
                      <a:pt x="644510" y="504408"/>
                      <a:pt x="644510" y="332173"/>
                    </a:cubicBezTo>
                    <a:cubicBezTo>
                      <a:pt x="644510" y="159937"/>
                      <a:pt x="504408" y="19835"/>
                      <a:pt x="332173"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3" name="Google Shape;1123;p14"/>
              <p:cNvSpPr/>
              <p:nvPr/>
            </p:nvSpPr>
            <p:spPr>
              <a:xfrm>
                <a:off x="49389" y="266286"/>
                <a:ext cx="4990587" cy="3734031"/>
              </a:xfrm>
              <a:custGeom>
                <a:avLst/>
                <a:gdLst/>
                <a:ahLst/>
                <a:cxnLst/>
                <a:rect l="l" t="t" r="r" b="b"/>
                <a:pathLst>
                  <a:path w="4990587" h="3734031" extrusionOk="0">
                    <a:moveTo>
                      <a:pt x="4990588" y="0"/>
                    </a:moveTo>
                    <a:lnTo>
                      <a:pt x="4990588" y="19835"/>
                    </a:lnTo>
                    <a:lnTo>
                      <a:pt x="334354" y="19835"/>
                    </a:lnTo>
                    <a:cubicBezTo>
                      <a:pt x="160731" y="19835"/>
                      <a:pt x="19505" y="163706"/>
                      <a:pt x="19505" y="340503"/>
                    </a:cubicBezTo>
                    <a:lnTo>
                      <a:pt x="19505" y="3734032"/>
                    </a:lnTo>
                    <a:lnTo>
                      <a:pt x="0" y="3734032"/>
                    </a:lnTo>
                    <a:lnTo>
                      <a:pt x="0" y="340503"/>
                    </a:lnTo>
                    <a:cubicBezTo>
                      <a:pt x="0" y="152797"/>
                      <a:pt x="150020" y="0"/>
                      <a:pt x="334354" y="0"/>
                    </a:cubicBezTo>
                    <a:lnTo>
                      <a:pt x="499058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4" name="Google Shape;1124;p14"/>
              <p:cNvSpPr/>
              <p:nvPr/>
            </p:nvSpPr>
            <p:spPr>
              <a:xfrm>
                <a:off x="5040043" y="215773"/>
                <a:ext cx="121060" cy="120994"/>
              </a:xfrm>
              <a:custGeom>
                <a:avLst/>
                <a:gdLst/>
                <a:ahLst/>
                <a:cxnLst/>
                <a:rect l="l" t="t" r="r" b="b"/>
                <a:pathLst>
                  <a:path w="121060" h="120994" extrusionOk="0">
                    <a:moveTo>
                      <a:pt x="60497" y="120994"/>
                    </a:moveTo>
                    <a:cubicBezTo>
                      <a:pt x="27108" y="120994"/>
                      <a:pt x="0" y="93820"/>
                      <a:pt x="0" y="60497"/>
                    </a:cubicBezTo>
                    <a:cubicBezTo>
                      <a:pt x="0" y="27108"/>
                      <a:pt x="27174" y="0"/>
                      <a:pt x="60497" y="0"/>
                    </a:cubicBezTo>
                    <a:cubicBezTo>
                      <a:pt x="93886" y="0"/>
                      <a:pt x="121060" y="27174"/>
                      <a:pt x="121060" y="60497"/>
                    </a:cubicBezTo>
                    <a:cubicBezTo>
                      <a:pt x="120995" y="93820"/>
                      <a:pt x="93820" y="120994"/>
                      <a:pt x="60497" y="120994"/>
                    </a:cubicBezTo>
                    <a:close/>
                    <a:moveTo>
                      <a:pt x="60497" y="19769"/>
                    </a:moveTo>
                    <a:cubicBezTo>
                      <a:pt x="38084" y="19769"/>
                      <a:pt x="19835" y="38017"/>
                      <a:pt x="19835" y="60431"/>
                    </a:cubicBezTo>
                    <a:cubicBezTo>
                      <a:pt x="19835" y="82845"/>
                      <a:pt x="38084" y="101093"/>
                      <a:pt x="60497" y="101093"/>
                    </a:cubicBezTo>
                    <a:cubicBezTo>
                      <a:pt x="82911" y="101093"/>
                      <a:pt x="101225" y="82845"/>
                      <a:pt x="101225" y="60431"/>
                    </a:cubicBezTo>
                    <a:cubicBezTo>
                      <a:pt x="101160" y="38017"/>
                      <a:pt x="82911" y="19769"/>
                      <a:pt x="60497"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5" name="Google Shape;1125;p14"/>
              <p:cNvSpPr/>
              <p:nvPr/>
            </p:nvSpPr>
            <p:spPr>
              <a:xfrm>
                <a:off x="0" y="4000384"/>
                <a:ext cx="121060" cy="120994"/>
              </a:xfrm>
              <a:custGeom>
                <a:avLst/>
                <a:gdLst/>
                <a:ahLst/>
                <a:cxnLst/>
                <a:rect l="l" t="t" r="r" b="b"/>
                <a:pathLst>
                  <a:path w="121060" h="120994" extrusionOk="0">
                    <a:moveTo>
                      <a:pt x="60497" y="120994"/>
                    </a:moveTo>
                    <a:cubicBezTo>
                      <a:pt x="27108" y="120994"/>
                      <a:pt x="0" y="93820"/>
                      <a:pt x="0" y="60497"/>
                    </a:cubicBezTo>
                    <a:cubicBezTo>
                      <a:pt x="0" y="27108"/>
                      <a:pt x="27174" y="0"/>
                      <a:pt x="60497" y="0"/>
                    </a:cubicBezTo>
                    <a:cubicBezTo>
                      <a:pt x="93886" y="0"/>
                      <a:pt x="121060" y="27174"/>
                      <a:pt x="121060" y="60497"/>
                    </a:cubicBezTo>
                    <a:cubicBezTo>
                      <a:pt x="121060" y="93820"/>
                      <a:pt x="93886" y="120994"/>
                      <a:pt x="60497" y="120994"/>
                    </a:cubicBezTo>
                    <a:close/>
                    <a:moveTo>
                      <a:pt x="60497" y="19769"/>
                    </a:moveTo>
                    <a:cubicBezTo>
                      <a:pt x="38083" y="19769"/>
                      <a:pt x="19835" y="38017"/>
                      <a:pt x="19835" y="60431"/>
                    </a:cubicBezTo>
                    <a:cubicBezTo>
                      <a:pt x="19835" y="82845"/>
                      <a:pt x="38083" y="101093"/>
                      <a:pt x="60497" y="101093"/>
                    </a:cubicBezTo>
                    <a:cubicBezTo>
                      <a:pt x="82911" y="101093"/>
                      <a:pt x="101225" y="82845"/>
                      <a:pt x="101225" y="60431"/>
                    </a:cubicBezTo>
                    <a:cubicBezTo>
                      <a:pt x="101225" y="38017"/>
                      <a:pt x="82977" y="19769"/>
                      <a:pt x="60497"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6" name="Google Shape;1126;p14"/>
              <p:cNvSpPr/>
              <p:nvPr/>
            </p:nvSpPr>
            <p:spPr>
              <a:xfrm>
                <a:off x="903027" y="276204"/>
                <a:ext cx="4117180" cy="6318616"/>
              </a:xfrm>
              <a:custGeom>
                <a:avLst/>
                <a:gdLst/>
                <a:ahLst/>
                <a:cxnLst/>
                <a:rect l="l" t="t" r="r" b="b"/>
                <a:pathLst>
                  <a:path w="4117180" h="6318616" extrusionOk="0">
                    <a:moveTo>
                      <a:pt x="4117114" y="6318617"/>
                    </a:moveTo>
                    <a:lnTo>
                      <a:pt x="371446" y="6318617"/>
                    </a:lnTo>
                    <a:cubicBezTo>
                      <a:pt x="166615" y="6318617"/>
                      <a:pt x="0" y="6165886"/>
                      <a:pt x="0" y="5978114"/>
                    </a:cubicBezTo>
                    <a:lnTo>
                      <a:pt x="0" y="0"/>
                    </a:lnTo>
                    <a:lnTo>
                      <a:pt x="21620" y="0"/>
                    </a:lnTo>
                    <a:lnTo>
                      <a:pt x="21620" y="5978114"/>
                    </a:lnTo>
                    <a:cubicBezTo>
                      <a:pt x="21620" y="6154911"/>
                      <a:pt x="178516" y="6298782"/>
                      <a:pt x="371446" y="6298782"/>
                    </a:cubicBezTo>
                    <a:lnTo>
                      <a:pt x="4117180" y="6298782"/>
                    </a:lnTo>
                    <a:lnTo>
                      <a:pt x="4117180" y="6318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7" name="Google Shape;1127;p14"/>
              <p:cNvSpPr/>
              <p:nvPr/>
            </p:nvSpPr>
            <p:spPr>
              <a:xfrm>
                <a:off x="5020207" y="6529034"/>
                <a:ext cx="111738" cy="111738"/>
              </a:xfrm>
              <a:custGeom>
                <a:avLst/>
                <a:gdLst/>
                <a:ahLst/>
                <a:cxnLst/>
                <a:rect l="l" t="t" r="r" b="b"/>
                <a:pathLst>
                  <a:path w="111738" h="111738" extrusionOk="0">
                    <a:moveTo>
                      <a:pt x="55869" y="111738"/>
                    </a:moveTo>
                    <a:cubicBezTo>
                      <a:pt x="25059" y="111738"/>
                      <a:pt x="0" y="86679"/>
                      <a:pt x="0" y="55869"/>
                    </a:cubicBezTo>
                    <a:cubicBezTo>
                      <a:pt x="0" y="25058"/>
                      <a:pt x="25059" y="0"/>
                      <a:pt x="55869" y="0"/>
                    </a:cubicBezTo>
                    <a:cubicBezTo>
                      <a:pt x="86680" y="0"/>
                      <a:pt x="111738" y="25058"/>
                      <a:pt x="111738" y="55869"/>
                    </a:cubicBezTo>
                    <a:cubicBezTo>
                      <a:pt x="111738" y="86679"/>
                      <a:pt x="86614" y="111738"/>
                      <a:pt x="55869" y="111738"/>
                    </a:cubicBezTo>
                    <a:close/>
                    <a:moveTo>
                      <a:pt x="55869" y="19835"/>
                    </a:moveTo>
                    <a:cubicBezTo>
                      <a:pt x="35968" y="19835"/>
                      <a:pt x="19835" y="36034"/>
                      <a:pt x="19835" y="55869"/>
                    </a:cubicBezTo>
                    <a:cubicBezTo>
                      <a:pt x="19835" y="75704"/>
                      <a:pt x="35968" y="91903"/>
                      <a:pt x="55869" y="91903"/>
                    </a:cubicBezTo>
                    <a:cubicBezTo>
                      <a:pt x="75770" y="91903"/>
                      <a:pt x="91903" y="75704"/>
                      <a:pt x="91903" y="55869"/>
                    </a:cubicBezTo>
                    <a:cubicBezTo>
                      <a:pt x="91903" y="35968"/>
                      <a:pt x="75704"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8" name="Google Shape;1128;p14"/>
              <p:cNvSpPr/>
              <p:nvPr/>
            </p:nvSpPr>
            <p:spPr>
              <a:xfrm>
                <a:off x="375280" y="6572539"/>
                <a:ext cx="1673755" cy="19835"/>
              </a:xfrm>
              <a:custGeom>
                <a:avLst/>
                <a:gdLst/>
                <a:ahLst/>
                <a:cxnLst/>
                <a:rect l="l" t="t" r="r" b="b"/>
                <a:pathLst>
                  <a:path w="1673755" h="19835" extrusionOk="0">
                    <a:moveTo>
                      <a:pt x="0" y="0"/>
                    </a:moveTo>
                    <a:lnTo>
                      <a:pt x="1673755" y="0"/>
                    </a:lnTo>
                    <a:lnTo>
                      <a:pt x="1673755"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29" name="Google Shape;1129;p14"/>
            <p:cNvGrpSpPr/>
            <p:nvPr/>
          </p:nvGrpSpPr>
          <p:grpSpPr>
            <a:xfrm>
              <a:off x="5802433" y="231750"/>
              <a:ext cx="3208617" cy="4679969"/>
              <a:chOff x="7029045" y="215707"/>
              <a:chExt cx="5161037" cy="6424998"/>
            </a:xfrm>
          </p:grpSpPr>
          <p:sp>
            <p:nvSpPr>
              <p:cNvPr id="1130" name="Google Shape;1130;p14"/>
              <p:cNvSpPr/>
              <p:nvPr/>
            </p:nvSpPr>
            <p:spPr>
              <a:xfrm>
                <a:off x="11268938" y="5499788"/>
                <a:ext cx="865142" cy="1080420"/>
              </a:xfrm>
              <a:custGeom>
                <a:avLst/>
                <a:gdLst/>
                <a:ahLst/>
                <a:cxnLst/>
                <a:rect l="l" t="t" r="r" b="b"/>
                <a:pathLst>
                  <a:path w="865142" h="1080420" extrusionOk="0">
                    <a:moveTo>
                      <a:pt x="272667" y="0"/>
                    </a:moveTo>
                    <a:lnTo>
                      <a:pt x="865143" y="0"/>
                    </a:lnTo>
                    <a:lnTo>
                      <a:pt x="865143" y="19835"/>
                    </a:lnTo>
                    <a:lnTo>
                      <a:pt x="272667" y="19835"/>
                    </a:lnTo>
                    <a:cubicBezTo>
                      <a:pt x="131110" y="19835"/>
                      <a:pt x="15868" y="163706"/>
                      <a:pt x="15868" y="340503"/>
                    </a:cubicBezTo>
                    <a:lnTo>
                      <a:pt x="15868" y="1080420"/>
                    </a:lnTo>
                    <a:lnTo>
                      <a:pt x="0" y="1080420"/>
                    </a:lnTo>
                    <a:lnTo>
                      <a:pt x="0" y="340503"/>
                    </a:lnTo>
                    <a:cubicBezTo>
                      <a:pt x="0" y="152797"/>
                      <a:pt x="122317" y="0"/>
                      <a:pt x="27266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31" name="Google Shape;1131;p14"/>
              <p:cNvGrpSpPr/>
              <p:nvPr/>
            </p:nvGrpSpPr>
            <p:grpSpPr>
              <a:xfrm>
                <a:off x="11426627" y="5799233"/>
                <a:ext cx="544011" cy="544012"/>
                <a:chOff x="11426627" y="5799233"/>
                <a:chExt cx="544011" cy="544012"/>
              </a:xfrm>
            </p:grpSpPr>
            <p:sp>
              <p:nvSpPr>
                <p:cNvPr id="1132" name="Google Shape;1132;p14"/>
                <p:cNvSpPr/>
                <p:nvPr/>
              </p:nvSpPr>
              <p:spPr>
                <a:xfrm>
                  <a:off x="11426627" y="5799233"/>
                  <a:ext cx="544011" cy="544012"/>
                </a:xfrm>
                <a:custGeom>
                  <a:avLst/>
                  <a:gdLst/>
                  <a:ahLst/>
                  <a:cxnLst/>
                  <a:rect l="l" t="t" r="r" b="b"/>
                  <a:pathLst>
                    <a:path w="544011" h="544012" extrusionOk="0">
                      <a:moveTo>
                        <a:pt x="7802" y="0"/>
                      </a:moveTo>
                      <a:lnTo>
                        <a:pt x="536210" y="0"/>
                      </a:lnTo>
                      <a:lnTo>
                        <a:pt x="544012" y="7802"/>
                      </a:lnTo>
                      <a:lnTo>
                        <a:pt x="544012" y="536210"/>
                      </a:lnTo>
                      <a:lnTo>
                        <a:pt x="536210" y="544012"/>
                      </a:lnTo>
                      <a:lnTo>
                        <a:pt x="7802" y="544012"/>
                      </a:lnTo>
                      <a:lnTo>
                        <a:pt x="0" y="536210"/>
                      </a:lnTo>
                      <a:lnTo>
                        <a:pt x="0" y="7802"/>
                      </a:lnTo>
                      <a:lnTo>
                        <a:pt x="7802" y="0"/>
                      </a:lnTo>
                      <a:close/>
                      <a:moveTo>
                        <a:pt x="528408" y="15670"/>
                      </a:moveTo>
                      <a:lnTo>
                        <a:pt x="15670" y="15670"/>
                      </a:lnTo>
                      <a:lnTo>
                        <a:pt x="15670" y="528408"/>
                      </a:lnTo>
                      <a:lnTo>
                        <a:pt x="528408" y="528408"/>
                      </a:lnTo>
                      <a:lnTo>
                        <a:pt x="528408"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3" name="Google Shape;1133;p14"/>
                <p:cNvSpPr/>
                <p:nvPr/>
              </p:nvSpPr>
              <p:spPr>
                <a:xfrm>
                  <a:off x="11560779" y="6107537"/>
                  <a:ext cx="15669" cy="227971"/>
                </a:xfrm>
                <a:custGeom>
                  <a:avLst/>
                  <a:gdLst/>
                  <a:ahLst/>
                  <a:cxnLst/>
                  <a:rect l="l" t="t" r="r" b="b"/>
                  <a:pathLst>
                    <a:path w="15669" h="227971" extrusionOk="0">
                      <a:moveTo>
                        <a:pt x="0" y="0"/>
                      </a:moveTo>
                      <a:lnTo>
                        <a:pt x="15670" y="0"/>
                      </a:lnTo>
                      <a:lnTo>
                        <a:pt x="15670" y="227972"/>
                      </a:lnTo>
                      <a:lnTo>
                        <a:pt x="0" y="227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4" name="Google Shape;1134;p14"/>
                <p:cNvSpPr/>
                <p:nvPr/>
              </p:nvSpPr>
              <p:spPr>
                <a:xfrm>
                  <a:off x="11820884" y="5807035"/>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5" name="Google Shape;1135;p14"/>
                <p:cNvSpPr/>
                <p:nvPr/>
              </p:nvSpPr>
              <p:spPr>
                <a:xfrm>
                  <a:off x="11690832" y="5967964"/>
                  <a:ext cx="15669" cy="367545"/>
                </a:xfrm>
                <a:custGeom>
                  <a:avLst/>
                  <a:gdLst/>
                  <a:ahLst/>
                  <a:cxnLst/>
                  <a:rect l="l" t="t" r="r" b="b"/>
                  <a:pathLst>
                    <a:path w="15669" h="367545" extrusionOk="0">
                      <a:moveTo>
                        <a:pt x="0" y="0"/>
                      </a:moveTo>
                      <a:lnTo>
                        <a:pt x="15669" y="0"/>
                      </a:lnTo>
                      <a:lnTo>
                        <a:pt x="15669"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6" name="Google Shape;1136;p14"/>
                <p:cNvSpPr/>
                <p:nvPr/>
              </p:nvSpPr>
              <p:spPr>
                <a:xfrm>
                  <a:off x="11434429" y="5923864"/>
                  <a:ext cx="227971" cy="15669"/>
                </a:xfrm>
                <a:custGeom>
                  <a:avLst/>
                  <a:gdLst/>
                  <a:ahLst/>
                  <a:cxnLst/>
                  <a:rect l="l" t="t" r="r" b="b"/>
                  <a:pathLst>
                    <a:path w="227971" h="15669" extrusionOk="0">
                      <a:moveTo>
                        <a:pt x="0" y="0"/>
                      </a:moveTo>
                      <a:lnTo>
                        <a:pt x="227972" y="0"/>
                      </a:lnTo>
                      <a:lnTo>
                        <a:pt x="227972"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7" name="Google Shape;1137;p14"/>
                <p:cNvSpPr/>
                <p:nvPr/>
              </p:nvSpPr>
              <p:spPr>
                <a:xfrm>
                  <a:off x="11864918" y="6203010"/>
                  <a:ext cx="97919" cy="15669"/>
                </a:xfrm>
                <a:custGeom>
                  <a:avLst/>
                  <a:gdLst/>
                  <a:ahLst/>
                  <a:cxnLst/>
                  <a:rect l="l" t="t" r="r" b="b"/>
                  <a:pathLst>
                    <a:path w="97919" h="15669" extrusionOk="0">
                      <a:moveTo>
                        <a:pt x="0" y="0"/>
                      </a:moveTo>
                      <a:lnTo>
                        <a:pt x="97920" y="0"/>
                      </a:lnTo>
                      <a:lnTo>
                        <a:pt x="97920"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8" name="Google Shape;1138;p14"/>
                <p:cNvSpPr/>
                <p:nvPr/>
              </p:nvSpPr>
              <p:spPr>
                <a:xfrm>
                  <a:off x="11604813" y="6063437"/>
                  <a:ext cx="358024" cy="15669"/>
                </a:xfrm>
                <a:custGeom>
                  <a:avLst/>
                  <a:gdLst/>
                  <a:ahLst/>
                  <a:cxnLst/>
                  <a:rect l="l" t="t" r="r" b="b"/>
                  <a:pathLst>
                    <a:path w="358024" h="15669" extrusionOk="0">
                      <a:moveTo>
                        <a:pt x="0" y="0"/>
                      </a:moveTo>
                      <a:lnTo>
                        <a:pt x="358024" y="0"/>
                      </a:lnTo>
                      <a:lnTo>
                        <a:pt x="358024"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9" name="Google Shape;1139;p14"/>
                <p:cNvSpPr/>
                <p:nvPr/>
              </p:nvSpPr>
              <p:spPr>
                <a:xfrm>
                  <a:off x="11520844" y="6023502"/>
                  <a:ext cx="95473" cy="95473"/>
                </a:xfrm>
                <a:custGeom>
                  <a:avLst/>
                  <a:gdLst/>
                  <a:ahLst/>
                  <a:cxnLst/>
                  <a:rect l="l" t="t" r="r" b="b"/>
                  <a:pathLst>
                    <a:path w="95473" h="95473" extrusionOk="0">
                      <a:moveTo>
                        <a:pt x="47736" y="0"/>
                      </a:moveTo>
                      <a:cubicBezTo>
                        <a:pt x="74051" y="0"/>
                        <a:pt x="95474" y="21422"/>
                        <a:pt x="95474" y="47737"/>
                      </a:cubicBezTo>
                      <a:cubicBezTo>
                        <a:pt x="95474" y="74051"/>
                        <a:pt x="74051" y="95473"/>
                        <a:pt x="47736" y="95473"/>
                      </a:cubicBezTo>
                      <a:cubicBezTo>
                        <a:pt x="21422" y="95473"/>
                        <a:pt x="0" y="74051"/>
                        <a:pt x="0" y="47737"/>
                      </a:cubicBezTo>
                      <a:cubicBezTo>
                        <a:pt x="0" y="21422"/>
                        <a:pt x="21422" y="0"/>
                        <a:pt x="47736" y="0"/>
                      </a:cubicBezTo>
                      <a:close/>
                      <a:moveTo>
                        <a:pt x="47736" y="79870"/>
                      </a:moveTo>
                      <a:cubicBezTo>
                        <a:pt x="65456" y="79870"/>
                        <a:pt x="79804" y="65456"/>
                        <a:pt x="79804" y="47803"/>
                      </a:cubicBezTo>
                      <a:cubicBezTo>
                        <a:pt x="79804" y="30084"/>
                        <a:pt x="65390" y="15736"/>
                        <a:pt x="47736" y="15736"/>
                      </a:cubicBezTo>
                      <a:cubicBezTo>
                        <a:pt x="30084" y="15736"/>
                        <a:pt x="15670" y="30149"/>
                        <a:pt x="15670" y="47803"/>
                      </a:cubicBezTo>
                      <a:cubicBezTo>
                        <a:pt x="15670" y="65456"/>
                        <a:pt x="30084" y="79870"/>
                        <a:pt x="47736" y="79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0" name="Google Shape;1140;p14"/>
                <p:cNvSpPr/>
                <p:nvPr/>
              </p:nvSpPr>
              <p:spPr>
                <a:xfrm>
                  <a:off x="11780949" y="6163076"/>
                  <a:ext cx="95473" cy="95473"/>
                </a:xfrm>
                <a:custGeom>
                  <a:avLst/>
                  <a:gdLst/>
                  <a:ahLst/>
                  <a:cxnLst/>
                  <a:rect l="l" t="t" r="r" b="b"/>
                  <a:pathLst>
                    <a:path w="95473" h="95473" extrusionOk="0">
                      <a:moveTo>
                        <a:pt x="47737" y="0"/>
                      </a:moveTo>
                      <a:cubicBezTo>
                        <a:pt x="74052" y="0"/>
                        <a:pt x="95474" y="21422"/>
                        <a:pt x="95474" y="47736"/>
                      </a:cubicBezTo>
                      <a:cubicBezTo>
                        <a:pt x="95474" y="74051"/>
                        <a:pt x="74052" y="95473"/>
                        <a:pt x="47737" y="95473"/>
                      </a:cubicBezTo>
                      <a:cubicBezTo>
                        <a:pt x="21422" y="95473"/>
                        <a:pt x="0" y="74051"/>
                        <a:pt x="0" y="47736"/>
                      </a:cubicBezTo>
                      <a:cubicBezTo>
                        <a:pt x="0" y="21422"/>
                        <a:pt x="21422" y="0"/>
                        <a:pt x="47737" y="0"/>
                      </a:cubicBezTo>
                      <a:close/>
                      <a:moveTo>
                        <a:pt x="47737" y="79869"/>
                      </a:moveTo>
                      <a:cubicBezTo>
                        <a:pt x="65456" y="79869"/>
                        <a:pt x="79804" y="65456"/>
                        <a:pt x="79804" y="47803"/>
                      </a:cubicBezTo>
                      <a:cubicBezTo>
                        <a:pt x="79804" y="30083"/>
                        <a:pt x="65390" y="15736"/>
                        <a:pt x="47737" y="15736"/>
                      </a:cubicBezTo>
                      <a:cubicBezTo>
                        <a:pt x="30084" y="15736"/>
                        <a:pt x="15670" y="30149"/>
                        <a:pt x="15670" y="47803"/>
                      </a:cubicBezTo>
                      <a:cubicBezTo>
                        <a:pt x="15670" y="65456"/>
                        <a:pt x="30084" y="79869"/>
                        <a:pt x="47737" y="798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1" name="Google Shape;1141;p14"/>
                <p:cNvSpPr/>
                <p:nvPr/>
              </p:nvSpPr>
              <p:spPr>
                <a:xfrm>
                  <a:off x="11650897" y="5883929"/>
                  <a:ext cx="95472" cy="95473"/>
                </a:xfrm>
                <a:custGeom>
                  <a:avLst/>
                  <a:gdLst/>
                  <a:ahLst/>
                  <a:cxnLst/>
                  <a:rect l="l" t="t" r="r" b="b"/>
                  <a:pathLst>
                    <a:path w="95472" h="95473" extrusionOk="0">
                      <a:moveTo>
                        <a:pt x="47736" y="0"/>
                      </a:moveTo>
                      <a:cubicBezTo>
                        <a:pt x="74051" y="0"/>
                        <a:pt x="95473" y="21422"/>
                        <a:pt x="95473" y="47737"/>
                      </a:cubicBezTo>
                      <a:cubicBezTo>
                        <a:pt x="95473" y="74051"/>
                        <a:pt x="74051" y="95473"/>
                        <a:pt x="47736" y="95473"/>
                      </a:cubicBezTo>
                      <a:cubicBezTo>
                        <a:pt x="21422" y="95473"/>
                        <a:pt x="0" y="74051"/>
                        <a:pt x="0" y="47737"/>
                      </a:cubicBezTo>
                      <a:cubicBezTo>
                        <a:pt x="0" y="21422"/>
                        <a:pt x="21422" y="0"/>
                        <a:pt x="47736" y="0"/>
                      </a:cubicBezTo>
                      <a:close/>
                      <a:moveTo>
                        <a:pt x="47736" y="79870"/>
                      </a:moveTo>
                      <a:cubicBezTo>
                        <a:pt x="65456" y="79870"/>
                        <a:pt x="79803" y="65456"/>
                        <a:pt x="79803" y="47803"/>
                      </a:cubicBezTo>
                      <a:cubicBezTo>
                        <a:pt x="79803" y="30083"/>
                        <a:pt x="65390" y="15736"/>
                        <a:pt x="47736" y="15736"/>
                      </a:cubicBezTo>
                      <a:cubicBezTo>
                        <a:pt x="30017" y="15736"/>
                        <a:pt x="15670" y="30149"/>
                        <a:pt x="15670" y="47803"/>
                      </a:cubicBezTo>
                      <a:cubicBezTo>
                        <a:pt x="15670" y="65456"/>
                        <a:pt x="30083" y="79870"/>
                        <a:pt x="47736" y="79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42" name="Google Shape;1142;p14"/>
              <p:cNvSpPr/>
              <p:nvPr/>
            </p:nvSpPr>
            <p:spPr>
              <a:xfrm>
                <a:off x="11268145" y="271575"/>
                <a:ext cx="859258" cy="2046854"/>
              </a:xfrm>
              <a:custGeom>
                <a:avLst/>
                <a:gdLst/>
                <a:ahLst/>
                <a:cxnLst/>
                <a:rect l="l" t="t" r="r" b="b"/>
                <a:pathLst>
                  <a:path w="859258" h="2046854" extrusionOk="0">
                    <a:moveTo>
                      <a:pt x="66" y="0"/>
                    </a:moveTo>
                    <a:lnTo>
                      <a:pt x="14083" y="0"/>
                    </a:lnTo>
                    <a:lnTo>
                      <a:pt x="14083" y="2027019"/>
                    </a:lnTo>
                    <a:lnTo>
                      <a:pt x="618328" y="2027019"/>
                    </a:lnTo>
                    <a:cubicBezTo>
                      <a:pt x="743421" y="2027019"/>
                      <a:pt x="845241" y="1883148"/>
                      <a:pt x="845241" y="1706351"/>
                    </a:cubicBezTo>
                    <a:lnTo>
                      <a:pt x="845241" y="324701"/>
                    </a:lnTo>
                    <a:lnTo>
                      <a:pt x="859258" y="324701"/>
                    </a:lnTo>
                    <a:lnTo>
                      <a:pt x="859258" y="1706351"/>
                    </a:lnTo>
                    <a:cubicBezTo>
                      <a:pt x="859258" y="1894124"/>
                      <a:pt x="751157" y="2046854"/>
                      <a:pt x="618328" y="2046854"/>
                    </a:cubicBezTo>
                    <a:lnTo>
                      <a:pt x="7008" y="2046854"/>
                    </a:lnTo>
                    <a:lnTo>
                      <a:pt x="0" y="2036937"/>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3" name="Google Shape;1143;p14"/>
              <p:cNvSpPr/>
              <p:nvPr/>
            </p:nvSpPr>
            <p:spPr>
              <a:xfrm>
                <a:off x="11422793" y="271575"/>
                <a:ext cx="19835" cy="989773"/>
              </a:xfrm>
              <a:custGeom>
                <a:avLst/>
                <a:gdLst/>
                <a:ahLst/>
                <a:cxnLst/>
                <a:rect l="l" t="t" r="r" b="b"/>
                <a:pathLst>
                  <a:path w="19835" h="989773" extrusionOk="0">
                    <a:moveTo>
                      <a:pt x="0" y="0"/>
                    </a:moveTo>
                    <a:lnTo>
                      <a:pt x="19835" y="0"/>
                    </a:lnTo>
                    <a:lnTo>
                      <a:pt x="19835" y="989774"/>
                    </a:lnTo>
                    <a:lnTo>
                      <a:pt x="0" y="989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4" name="Google Shape;1144;p14"/>
              <p:cNvSpPr/>
              <p:nvPr/>
            </p:nvSpPr>
            <p:spPr>
              <a:xfrm>
                <a:off x="11376841" y="1247861"/>
                <a:ext cx="111738" cy="111737"/>
              </a:xfrm>
              <a:custGeom>
                <a:avLst/>
                <a:gdLst/>
                <a:ahLst/>
                <a:cxnLst/>
                <a:rect l="l" t="t" r="r" b="b"/>
                <a:pathLst>
                  <a:path w="111738" h="111737" extrusionOk="0">
                    <a:moveTo>
                      <a:pt x="55869" y="0"/>
                    </a:moveTo>
                    <a:cubicBezTo>
                      <a:pt x="86679" y="0"/>
                      <a:pt x="111738" y="25058"/>
                      <a:pt x="111738" y="55869"/>
                    </a:cubicBezTo>
                    <a:cubicBezTo>
                      <a:pt x="111738" y="86680"/>
                      <a:pt x="86679" y="111738"/>
                      <a:pt x="55869" y="111738"/>
                    </a:cubicBezTo>
                    <a:cubicBezTo>
                      <a:pt x="25059" y="111738"/>
                      <a:pt x="0" y="86680"/>
                      <a:pt x="0" y="55869"/>
                    </a:cubicBezTo>
                    <a:cubicBezTo>
                      <a:pt x="0" y="25058"/>
                      <a:pt x="25059" y="0"/>
                      <a:pt x="55869" y="0"/>
                    </a:cubicBezTo>
                    <a:close/>
                    <a:moveTo>
                      <a:pt x="55869" y="91903"/>
                    </a:moveTo>
                    <a:cubicBezTo>
                      <a:pt x="75771" y="91903"/>
                      <a:pt x="91903" y="75704"/>
                      <a:pt x="91903" y="55869"/>
                    </a:cubicBezTo>
                    <a:cubicBezTo>
                      <a:pt x="91903" y="36034"/>
                      <a:pt x="75705" y="19835"/>
                      <a:pt x="55869" y="19835"/>
                    </a:cubicBezTo>
                    <a:cubicBezTo>
                      <a:pt x="35968" y="19835"/>
                      <a:pt x="19835" y="36034"/>
                      <a:pt x="19835" y="55869"/>
                    </a:cubicBezTo>
                    <a:cubicBezTo>
                      <a:pt x="19835" y="75770"/>
                      <a:pt x="35968"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5" name="Google Shape;1145;p14"/>
              <p:cNvSpPr/>
              <p:nvPr/>
            </p:nvSpPr>
            <p:spPr>
              <a:xfrm>
                <a:off x="11291616" y="4377780"/>
                <a:ext cx="111738" cy="111738"/>
              </a:xfrm>
              <a:custGeom>
                <a:avLst/>
                <a:gdLst/>
                <a:ahLst/>
                <a:cxnLst/>
                <a:rect l="l" t="t" r="r" b="b"/>
                <a:pathLst>
                  <a:path w="111738" h="111738"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124"/>
                      <a:pt x="25059" y="0"/>
                      <a:pt x="55869" y="0"/>
                    </a:cubicBezTo>
                    <a:close/>
                    <a:moveTo>
                      <a:pt x="55869" y="91969"/>
                    </a:moveTo>
                    <a:cubicBezTo>
                      <a:pt x="75771" y="91969"/>
                      <a:pt x="91903" y="75770"/>
                      <a:pt x="91903" y="55935"/>
                    </a:cubicBezTo>
                    <a:cubicBezTo>
                      <a:pt x="91903" y="36034"/>
                      <a:pt x="75705" y="19901"/>
                      <a:pt x="55869" y="19901"/>
                    </a:cubicBezTo>
                    <a:cubicBezTo>
                      <a:pt x="35968" y="19901"/>
                      <a:pt x="19835" y="36034"/>
                      <a:pt x="19835" y="55935"/>
                    </a:cubicBezTo>
                    <a:cubicBezTo>
                      <a:pt x="19835" y="75770"/>
                      <a:pt x="36034" y="91969"/>
                      <a:pt x="55869" y="91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6" name="Google Shape;1146;p14"/>
              <p:cNvSpPr/>
              <p:nvPr/>
            </p:nvSpPr>
            <p:spPr>
              <a:xfrm>
                <a:off x="11389866" y="4647076"/>
                <a:ext cx="742363" cy="19835"/>
              </a:xfrm>
              <a:custGeom>
                <a:avLst/>
                <a:gdLst/>
                <a:ahLst/>
                <a:cxnLst/>
                <a:rect l="l" t="t" r="r" b="b"/>
                <a:pathLst>
                  <a:path w="742363" h="19835" extrusionOk="0">
                    <a:moveTo>
                      <a:pt x="0" y="0"/>
                    </a:moveTo>
                    <a:lnTo>
                      <a:pt x="742364" y="0"/>
                    </a:lnTo>
                    <a:lnTo>
                      <a:pt x="7423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7" name="Google Shape;1147;p14"/>
              <p:cNvSpPr/>
              <p:nvPr/>
            </p:nvSpPr>
            <p:spPr>
              <a:xfrm>
                <a:off x="11291616" y="4601124"/>
                <a:ext cx="111738" cy="111737"/>
              </a:xfrm>
              <a:custGeom>
                <a:avLst/>
                <a:gdLst/>
                <a:ahLst/>
                <a:cxnLst/>
                <a:rect l="l" t="t" r="r" b="b"/>
                <a:pathLst>
                  <a:path w="111738" h="111737"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058"/>
                      <a:pt x="25059" y="0"/>
                      <a:pt x="55869" y="0"/>
                    </a:cubicBezTo>
                    <a:close/>
                    <a:moveTo>
                      <a:pt x="55869" y="91903"/>
                    </a:moveTo>
                    <a:cubicBezTo>
                      <a:pt x="75771" y="91903"/>
                      <a:pt x="91903" y="75704"/>
                      <a:pt x="91903" y="55869"/>
                    </a:cubicBezTo>
                    <a:cubicBezTo>
                      <a:pt x="91903" y="35967"/>
                      <a:pt x="75705" y="19835"/>
                      <a:pt x="55869" y="19835"/>
                    </a:cubicBezTo>
                    <a:cubicBezTo>
                      <a:pt x="35968" y="19835"/>
                      <a:pt x="19835" y="36034"/>
                      <a:pt x="19835" y="55869"/>
                    </a:cubicBezTo>
                    <a:cubicBezTo>
                      <a:pt x="19835" y="75704"/>
                      <a:pt x="36034"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8" name="Google Shape;1148;p14"/>
              <p:cNvSpPr/>
              <p:nvPr/>
            </p:nvSpPr>
            <p:spPr>
              <a:xfrm>
                <a:off x="11389866" y="4870353"/>
                <a:ext cx="742363" cy="19835"/>
              </a:xfrm>
              <a:custGeom>
                <a:avLst/>
                <a:gdLst/>
                <a:ahLst/>
                <a:cxnLst/>
                <a:rect l="l" t="t" r="r" b="b"/>
                <a:pathLst>
                  <a:path w="742363" h="19835" extrusionOk="0">
                    <a:moveTo>
                      <a:pt x="0" y="0"/>
                    </a:moveTo>
                    <a:lnTo>
                      <a:pt x="742364" y="0"/>
                    </a:lnTo>
                    <a:lnTo>
                      <a:pt x="7423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9" name="Google Shape;1149;p14"/>
              <p:cNvSpPr/>
              <p:nvPr/>
            </p:nvSpPr>
            <p:spPr>
              <a:xfrm>
                <a:off x="11291616" y="4824402"/>
                <a:ext cx="111738" cy="111738"/>
              </a:xfrm>
              <a:custGeom>
                <a:avLst/>
                <a:gdLst/>
                <a:ahLst/>
                <a:cxnLst/>
                <a:rect l="l" t="t" r="r" b="b"/>
                <a:pathLst>
                  <a:path w="111738" h="111738" extrusionOk="0">
                    <a:moveTo>
                      <a:pt x="55869" y="0"/>
                    </a:moveTo>
                    <a:cubicBezTo>
                      <a:pt x="86680" y="0"/>
                      <a:pt x="111738" y="25059"/>
                      <a:pt x="111738" y="55869"/>
                    </a:cubicBezTo>
                    <a:cubicBezTo>
                      <a:pt x="111738" y="86679"/>
                      <a:pt x="86680" y="111738"/>
                      <a:pt x="55869" y="111738"/>
                    </a:cubicBezTo>
                    <a:cubicBezTo>
                      <a:pt x="25059" y="111738"/>
                      <a:pt x="0" y="86679"/>
                      <a:pt x="0" y="55869"/>
                    </a:cubicBezTo>
                    <a:cubicBezTo>
                      <a:pt x="0" y="25059"/>
                      <a:pt x="25059" y="0"/>
                      <a:pt x="55869" y="0"/>
                    </a:cubicBezTo>
                    <a:close/>
                    <a:moveTo>
                      <a:pt x="55869" y="91903"/>
                    </a:moveTo>
                    <a:cubicBezTo>
                      <a:pt x="75771" y="91903"/>
                      <a:pt x="91903" y="75770"/>
                      <a:pt x="91903" y="55869"/>
                    </a:cubicBezTo>
                    <a:cubicBezTo>
                      <a:pt x="91903" y="35968"/>
                      <a:pt x="75705" y="19835"/>
                      <a:pt x="55869" y="19835"/>
                    </a:cubicBezTo>
                    <a:cubicBezTo>
                      <a:pt x="35968" y="19835"/>
                      <a:pt x="19835" y="36034"/>
                      <a:pt x="19835" y="55869"/>
                    </a:cubicBezTo>
                    <a:cubicBezTo>
                      <a:pt x="19835" y="75770"/>
                      <a:pt x="36034"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0" name="Google Shape;1150;p14"/>
              <p:cNvSpPr/>
              <p:nvPr/>
            </p:nvSpPr>
            <p:spPr>
              <a:xfrm>
                <a:off x="11389866" y="5093631"/>
                <a:ext cx="738330" cy="19835"/>
              </a:xfrm>
              <a:custGeom>
                <a:avLst/>
                <a:gdLst/>
                <a:ahLst/>
                <a:cxnLst/>
                <a:rect l="l" t="t" r="r" b="b"/>
                <a:pathLst>
                  <a:path w="738330" h="19835" extrusionOk="0">
                    <a:moveTo>
                      <a:pt x="0" y="0"/>
                    </a:moveTo>
                    <a:lnTo>
                      <a:pt x="738331" y="0"/>
                    </a:lnTo>
                    <a:lnTo>
                      <a:pt x="73833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1" name="Google Shape;1151;p14"/>
              <p:cNvSpPr/>
              <p:nvPr/>
            </p:nvSpPr>
            <p:spPr>
              <a:xfrm>
                <a:off x="11291616" y="5047679"/>
                <a:ext cx="111738" cy="111737"/>
              </a:xfrm>
              <a:custGeom>
                <a:avLst/>
                <a:gdLst/>
                <a:ahLst/>
                <a:cxnLst/>
                <a:rect l="l" t="t" r="r" b="b"/>
                <a:pathLst>
                  <a:path w="111738" h="111737"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124"/>
                      <a:pt x="25059" y="0"/>
                      <a:pt x="55869" y="0"/>
                    </a:cubicBezTo>
                    <a:close/>
                    <a:moveTo>
                      <a:pt x="55869" y="91969"/>
                    </a:moveTo>
                    <a:cubicBezTo>
                      <a:pt x="75771" y="91969"/>
                      <a:pt x="91903" y="75770"/>
                      <a:pt x="91903" y="55935"/>
                    </a:cubicBezTo>
                    <a:cubicBezTo>
                      <a:pt x="91903" y="36034"/>
                      <a:pt x="75705" y="19901"/>
                      <a:pt x="55869" y="19901"/>
                    </a:cubicBezTo>
                    <a:cubicBezTo>
                      <a:pt x="35968" y="19901"/>
                      <a:pt x="19835" y="36100"/>
                      <a:pt x="19835" y="55935"/>
                    </a:cubicBezTo>
                    <a:cubicBezTo>
                      <a:pt x="19835" y="75770"/>
                      <a:pt x="36034" y="91969"/>
                      <a:pt x="55869" y="91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2" name="Google Shape;1152;p14"/>
              <p:cNvSpPr/>
              <p:nvPr/>
            </p:nvSpPr>
            <p:spPr>
              <a:xfrm>
                <a:off x="11389866" y="4423798"/>
                <a:ext cx="738330" cy="19835"/>
              </a:xfrm>
              <a:custGeom>
                <a:avLst/>
                <a:gdLst/>
                <a:ahLst/>
                <a:cxnLst/>
                <a:rect l="l" t="t" r="r" b="b"/>
                <a:pathLst>
                  <a:path w="738330" h="19835" extrusionOk="0">
                    <a:moveTo>
                      <a:pt x="0" y="0"/>
                    </a:moveTo>
                    <a:lnTo>
                      <a:pt x="738331" y="0"/>
                    </a:lnTo>
                    <a:lnTo>
                      <a:pt x="73833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3" name="Google Shape;1153;p14"/>
              <p:cNvSpPr/>
              <p:nvPr/>
            </p:nvSpPr>
            <p:spPr>
              <a:xfrm>
                <a:off x="11267285" y="1497255"/>
                <a:ext cx="689865" cy="689866"/>
              </a:xfrm>
              <a:custGeom>
                <a:avLst/>
                <a:gdLst/>
                <a:ahLst/>
                <a:cxnLst/>
                <a:rect l="l" t="t" r="r" b="b"/>
                <a:pathLst>
                  <a:path w="689865" h="689866" extrusionOk="0">
                    <a:moveTo>
                      <a:pt x="9918" y="0"/>
                    </a:moveTo>
                    <a:lnTo>
                      <a:pt x="679948" y="0"/>
                    </a:lnTo>
                    <a:lnTo>
                      <a:pt x="689866" y="9918"/>
                    </a:lnTo>
                    <a:lnTo>
                      <a:pt x="689866" y="679949"/>
                    </a:lnTo>
                    <a:lnTo>
                      <a:pt x="679948" y="689866"/>
                    </a:lnTo>
                    <a:lnTo>
                      <a:pt x="9918" y="689866"/>
                    </a:lnTo>
                    <a:lnTo>
                      <a:pt x="0" y="679949"/>
                    </a:lnTo>
                    <a:lnTo>
                      <a:pt x="0" y="9918"/>
                    </a:lnTo>
                    <a:lnTo>
                      <a:pt x="9918" y="0"/>
                    </a:lnTo>
                    <a:close/>
                    <a:moveTo>
                      <a:pt x="669965" y="19835"/>
                    </a:moveTo>
                    <a:lnTo>
                      <a:pt x="19769" y="19835"/>
                    </a:lnTo>
                    <a:lnTo>
                      <a:pt x="19769" y="670031"/>
                    </a:lnTo>
                    <a:lnTo>
                      <a:pt x="669965" y="670031"/>
                    </a:lnTo>
                    <a:lnTo>
                      <a:pt x="669965"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4" name="Google Shape;1154;p14"/>
              <p:cNvSpPr/>
              <p:nvPr/>
            </p:nvSpPr>
            <p:spPr>
              <a:xfrm>
                <a:off x="11437339" y="1888140"/>
                <a:ext cx="19835" cy="289064"/>
              </a:xfrm>
              <a:custGeom>
                <a:avLst/>
                <a:gdLst/>
                <a:ahLst/>
                <a:cxnLst/>
                <a:rect l="l" t="t" r="r" b="b"/>
                <a:pathLst>
                  <a:path w="19835" h="289064" extrusionOk="0">
                    <a:moveTo>
                      <a:pt x="0" y="0"/>
                    </a:moveTo>
                    <a:lnTo>
                      <a:pt x="19835" y="0"/>
                    </a:lnTo>
                    <a:lnTo>
                      <a:pt x="19835" y="289064"/>
                    </a:lnTo>
                    <a:lnTo>
                      <a:pt x="0" y="28906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5" name="Google Shape;1155;p14"/>
              <p:cNvSpPr/>
              <p:nvPr/>
            </p:nvSpPr>
            <p:spPr>
              <a:xfrm>
                <a:off x="11767131" y="1507173"/>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6" name="Google Shape;1156;p14"/>
              <p:cNvSpPr/>
              <p:nvPr/>
            </p:nvSpPr>
            <p:spPr>
              <a:xfrm>
                <a:off x="11602235" y="1711210"/>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7" name="Google Shape;1157;p14"/>
              <p:cNvSpPr/>
              <p:nvPr/>
            </p:nvSpPr>
            <p:spPr>
              <a:xfrm>
                <a:off x="11277203" y="1655341"/>
                <a:ext cx="289064" cy="19835"/>
              </a:xfrm>
              <a:custGeom>
                <a:avLst/>
                <a:gdLst/>
                <a:ahLst/>
                <a:cxnLst/>
                <a:rect l="l" t="t" r="r" b="b"/>
                <a:pathLst>
                  <a:path w="289064" h="19835" extrusionOk="0">
                    <a:moveTo>
                      <a:pt x="0" y="0"/>
                    </a:moveTo>
                    <a:lnTo>
                      <a:pt x="289064" y="0"/>
                    </a:lnTo>
                    <a:lnTo>
                      <a:pt x="2890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8" name="Google Shape;1158;p14"/>
              <p:cNvSpPr/>
              <p:nvPr/>
            </p:nvSpPr>
            <p:spPr>
              <a:xfrm>
                <a:off x="11823066" y="2009266"/>
                <a:ext cx="124167" cy="19835"/>
              </a:xfrm>
              <a:custGeom>
                <a:avLst/>
                <a:gdLst/>
                <a:ahLst/>
                <a:cxnLst/>
                <a:rect l="l" t="t" r="r" b="b"/>
                <a:pathLst>
                  <a:path w="124167" h="19835" extrusionOk="0">
                    <a:moveTo>
                      <a:pt x="0" y="0"/>
                    </a:moveTo>
                    <a:lnTo>
                      <a:pt x="124168" y="0"/>
                    </a:lnTo>
                    <a:lnTo>
                      <a:pt x="124168"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9" name="Google Shape;1159;p14"/>
              <p:cNvSpPr/>
              <p:nvPr/>
            </p:nvSpPr>
            <p:spPr>
              <a:xfrm>
                <a:off x="11493207" y="1832271"/>
                <a:ext cx="453960" cy="19835"/>
              </a:xfrm>
              <a:custGeom>
                <a:avLst/>
                <a:gdLst/>
                <a:ahLst/>
                <a:cxnLst/>
                <a:rect l="l" t="t" r="r" b="b"/>
                <a:pathLst>
                  <a:path w="453960" h="19835" extrusionOk="0">
                    <a:moveTo>
                      <a:pt x="0" y="0"/>
                    </a:moveTo>
                    <a:lnTo>
                      <a:pt x="453961" y="0"/>
                    </a:lnTo>
                    <a:lnTo>
                      <a:pt x="45396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0" name="Google Shape;1160;p14"/>
              <p:cNvSpPr/>
              <p:nvPr/>
            </p:nvSpPr>
            <p:spPr>
              <a:xfrm>
                <a:off x="11386759" y="1781691"/>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0" y="27108"/>
                      <a:pt x="27109" y="0"/>
                      <a:pt x="60497" y="0"/>
                    </a:cubicBezTo>
                    <a:close/>
                    <a:moveTo>
                      <a:pt x="60497" y="101225"/>
                    </a:moveTo>
                    <a:cubicBezTo>
                      <a:pt x="82911" y="101225"/>
                      <a:pt x="101160" y="82977"/>
                      <a:pt x="101160" y="60497"/>
                    </a:cubicBezTo>
                    <a:cubicBezTo>
                      <a:pt x="101160" y="38083"/>
                      <a:pt x="82911" y="19835"/>
                      <a:pt x="60497" y="19835"/>
                    </a:cubicBezTo>
                    <a:cubicBezTo>
                      <a:pt x="38084" y="19835"/>
                      <a:pt x="19835" y="38083"/>
                      <a:pt x="19835" y="60497"/>
                    </a:cubicBezTo>
                    <a:cubicBezTo>
                      <a:pt x="19835" y="82977"/>
                      <a:pt x="38084"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1" name="Google Shape;1161;p14"/>
              <p:cNvSpPr/>
              <p:nvPr/>
            </p:nvSpPr>
            <p:spPr>
              <a:xfrm>
                <a:off x="11716551" y="1958687"/>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0" y="27108"/>
                      <a:pt x="27174" y="0"/>
                      <a:pt x="60497" y="0"/>
                    </a:cubicBezTo>
                    <a:close/>
                    <a:moveTo>
                      <a:pt x="60497" y="101159"/>
                    </a:moveTo>
                    <a:cubicBezTo>
                      <a:pt x="82911" y="101159"/>
                      <a:pt x="101160" y="82911"/>
                      <a:pt x="101160" y="60431"/>
                    </a:cubicBezTo>
                    <a:cubicBezTo>
                      <a:pt x="101160" y="38017"/>
                      <a:pt x="82911" y="19769"/>
                      <a:pt x="60497" y="19769"/>
                    </a:cubicBezTo>
                    <a:cubicBezTo>
                      <a:pt x="38084" y="19769"/>
                      <a:pt x="19835" y="38017"/>
                      <a:pt x="19835" y="60431"/>
                    </a:cubicBezTo>
                    <a:cubicBezTo>
                      <a:pt x="19835" y="82911"/>
                      <a:pt x="38084" y="101159"/>
                      <a:pt x="60497" y="1011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2" name="Google Shape;1162;p14"/>
              <p:cNvSpPr/>
              <p:nvPr/>
            </p:nvSpPr>
            <p:spPr>
              <a:xfrm>
                <a:off x="11551655" y="1604695"/>
                <a:ext cx="120993" cy="121060"/>
              </a:xfrm>
              <a:custGeom>
                <a:avLst/>
                <a:gdLst/>
                <a:ahLst/>
                <a:cxnLst/>
                <a:rect l="l" t="t" r="r" b="b"/>
                <a:pathLst>
                  <a:path w="120993" h="121060" extrusionOk="0">
                    <a:moveTo>
                      <a:pt x="60497" y="0"/>
                    </a:moveTo>
                    <a:cubicBezTo>
                      <a:pt x="93886" y="0"/>
                      <a:pt x="120994" y="27174"/>
                      <a:pt x="120994" y="60497"/>
                    </a:cubicBezTo>
                    <a:cubicBezTo>
                      <a:pt x="120994" y="93886"/>
                      <a:pt x="93820" y="121060"/>
                      <a:pt x="60497" y="121060"/>
                    </a:cubicBezTo>
                    <a:cubicBezTo>
                      <a:pt x="27108" y="121060"/>
                      <a:pt x="0" y="93886"/>
                      <a:pt x="0" y="60497"/>
                    </a:cubicBezTo>
                    <a:cubicBezTo>
                      <a:pt x="0" y="27174"/>
                      <a:pt x="27174" y="0"/>
                      <a:pt x="60497" y="0"/>
                    </a:cubicBezTo>
                    <a:close/>
                    <a:moveTo>
                      <a:pt x="60497" y="101225"/>
                    </a:moveTo>
                    <a:cubicBezTo>
                      <a:pt x="82910" y="101225"/>
                      <a:pt x="101159" y="82977"/>
                      <a:pt x="101159" y="60497"/>
                    </a:cubicBezTo>
                    <a:cubicBezTo>
                      <a:pt x="101159" y="38083"/>
                      <a:pt x="82910" y="19835"/>
                      <a:pt x="60497" y="19835"/>
                    </a:cubicBezTo>
                    <a:cubicBezTo>
                      <a:pt x="38084" y="19835"/>
                      <a:pt x="19835" y="38083"/>
                      <a:pt x="19835" y="60497"/>
                    </a:cubicBezTo>
                    <a:cubicBezTo>
                      <a:pt x="19835" y="82977"/>
                      <a:pt x="38084"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3" name="Google Shape;1163;p14"/>
              <p:cNvSpPr/>
              <p:nvPr/>
            </p:nvSpPr>
            <p:spPr>
              <a:xfrm>
                <a:off x="11734799" y="535780"/>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66" y="27108"/>
                      <a:pt x="27108" y="0"/>
                      <a:pt x="60497" y="0"/>
                    </a:cubicBezTo>
                    <a:close/>
                    <a:moveTo>
                      <a:pt x="60497" y="101225"/>
                    </a:moveTo>
                    <a:cubicBezTo>
                      <a:pt x="82911" y="101225"/>
                      <a:pt x="101160" y="82977"/>
                      <a:pt x="101160" y="60497"/>
                    </a:cubicBezTo>
                    <a:cubicBezTo>
                      <a:pt x="101160" y="38083"/>
                      <a:pt x="82911" y="19835"/>
                      <a:pt x="60497" y="19835"/>
                    </a:cubicBezTo>
                    <a:cubicBezTo>
                      <a:pt x="38084" y="19835"/>
                      <a:pt x="19835" y="38083"/>
                      <a:pt x="19835" y="60497"/>
                    </a:cubicBezTo>
                    <a:cubicBezTo>
                      <a:pt x="19769" y="82977"/>
                      <a:pt x="38017"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4" name="Google Shape;1164;p14"/>
              <p:cNvSpPr/>
              <p:nvPr/>
            </p:nvSpPr>
            <p:spPr>
              <a:xfrm>
                <a:off x="11463124" y="264104"/>
                <a:ext cx="664344" cy="664345"/>
              </a:xfrm>
              <a:custGeom>
                <a:avLst/>
                <a:gdLst/>
                <a:ahLst/>
                <a:cxnLst/>
                <a:rect l="l" t="t" r="r" b="b"/>
                <a:pathLst>
                  <a:path w="664344" h="664345" extrusionOk="0">
                    <a:moveTo>
                      <a:pt x="332172" y="0"/>
                    </a:moveTo>
                    <a:cubicBezTo>
                      <a:pt x="515317" y="0"/>
                      <a:pt x="664345" y="149028"/>
                      <a:pt x="664345" y="332173"/>
                    </a:cubicBezTo>
                    <a:cubicBezTo>
                      <a:pt x="664345" y="515317"/>
                      <a:pt x="515317" y="664345"/>
                      <a:pt x="332172" y="664345"/>
                    </a:cubicBezTo>
                    <a:cubicBezTo>
                      <a:pt x="149028" y="664345"/>
                      <a:pt x="0" y="515317"/>
                      <a:pt x="0" y="332173"/>
                    </a:cubicBezTo>
                    <a:cubicBezTo>
                      <a:pt x="0" y="149028"/>
                      <a:pt x="148962" y="0"/>
                      <a:pt x="332172" y="0"/>
                    </a:cubicBezTo>
                    <a:close/>
                    <a:moveTo>
                      <a:pt x="332172" y="644510"/>
                    </a:moveTo>
                    <a:cubicBezTo>
                      <a:pt x="504408" y="644510"/>
                      <a:pt x="644510" y="504408"/>
                      <a:pt x="644510" y="332173"/>
                    </a:cubicBezTo>
                    <a:cubicBezTo>
                      <a:pt x="644510" y="159937"/>
                      <a:pt x="504408" y="19835"/>
                      <a:pt x="332172" y="19835"/>
                    </a:cubicBezTo>
                    <a:cubicBezTo>
                      <a:pt x="159937" y="19835"/>
                      <a:pt x="19835" y="159937"/>
                      <a:pt x="19835" y="332173"/>
                    </a:cubicBezTo>
                    <a:cubicBezTo>
                      <a:pt x="19835" y="504408"/>
                      <a:pt x="159937" y="644510"/>
                      <a:pt x="332172" y="6445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5" name="Google Shape;1165;p14"/>
              <p:cNvSpPr/>
              <p:nvPr/>
            </p:nvSpPr>
            <p:spPr>
              <a:xfrm>
                <a:off x="7150105" y="2856161"/>
                <a:ext cx="4990587" cy="3734031"/>
              </a:xfrm>
              <a:custGeom>
                <a:avLst/>
                <a:gdLst/>
                <a:ahLst/>
                <a:cxnLst/>
                <a:rect l="l" t="t" r="r" b="b"/>
                <a:pathLst>
                  <a:path w="4990587" h="3734031" extrusionOk="0">
                    <a:moveTo>
                      <a:pt x="0" y="3734032"/>
                    </a:moveTo>
                    <a:lnTo>
                      <a:pt x="0" y="3714197"/>
                    </a:lnTo>
                    <a:lnTo>
                      <a:pt x="4656233" y="3714197"/>
                    </a:lnTo>
                    <a:cubicBezTo>
                      <a:pt x="4829857" y="3714197"/>
                      <a:pt x="4971083" y="3570326"/>
                      <a:pt x="4971083" y="3393529"/>
                    </a:cubicBezTo>
                    <a:lnTo>
                      <a:pt x="4971083" y="0"/>
                    </a:lnTo>
                    <a:lnTo>
                      <a:pt x="4990587" y="0"/>
                    </a:lnTo>
                    <a:lnTo>
                      <a:pt x="4990587" y="3393529"/>
                    </a:lnTo>
                    <a:cubicBezTo>
                      <a:pt x="4990587" y="3581235"/>
                      <a:pt x="4840568" y="3734032"/>
                      <a:pt x="4656233" y="3734032"/>
                    </a:cubicBezTo>
                    <a:lnTo>
                      <a:pt x="0" y="373403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6" name="Google Shape;1166;p14"/>
              <p:cNvSpPr/>
              <p:nvPr/>
            </p:nvSpPr>
            <p:spPr>
              <a:xfrm>
                <a:off x="7029045" y="6519711"/>
                <a:ext cx="121060" cy="120994"/>
              </a:xfrm>
              <a:custGeom>
                <a:avLst/>
                <a:gdLst/>
                <a:ahLst/>
                <a:cxnLst/>
                <a:rect l="l" t="t" r="r" b="b"/>
                <a:pathLst>
                  <a:path w="121060" h="120994" extrusionOk="0">
                    <a:moveTo>
                      <a:pt x="60564" y="0"/>
                    </a:moveTo>
                    <a:cubicBezTo>
                      <a:pt x="93952" y="0"/>
                      <a:pt x="121061" y="27174"/>
                      <a:pt x="121061" y="60497"/>
                    </a:cubicBezTo>
                    <a:cubicBezTo>
                      <a:pt x="121061" y="93886"/>
                      <a:pt x="93886" y="120994"/>
                      <a:pt x="60564" y="120994"/>
                    </a:cubicBezTo>
                    <a:cubicBezTo>
                      <a:pt x="27240" y="120994"/>
                      <a:pt x="0" y="93820"/>
                      <a:pt x="0" y="60497"/>
                    </a:cubicBezTo>
                    <a:cubicBezTo>
                      <a:pt x="0" y="27174"/>
                      <a:pt x="27174" y="0"/>
                      <a:pt x="60564" y="0"/>
                    </a:cubicBezTo>
                    <a:close/>
                    <a:moveTo>
                      <a:pt x="60564" y="101225"/>
                    </a:moveTo>
                    <a:cubicBezTo>
                      <a:pt x="82977" y="101225"/>
                      <a:pt x="101226" y="82977"/>
                      <a:pt x="101226" y="60563"/>
                    </a:cubicBezTo>
                    <a:cubicBezTo>
                      <a:pt x="101226" y="38149"/>
                      <a:pt x="82977" y="19901"/>
                      <a:pt x="60564" y="19901"/>
                    </a:cubicBezTo>
                    <a:cubicBezTo>
                      <a:pt x="38150" y="19901"/>
                      <a:pt x="19835" y="38149"/>
                      <a:pt x="19835" y="60563"/>
                    </a:cubicBezTo>
                    <a:cubicBezTo>
                      <a:pt x="19835" y="82977"/>
                      <a:pt x="38084" y="101225"/>
                      <a:pt x="60564"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7" name="Google Shape;1167;p14"/>
              <p:cNvSpPr/>
              <p:nvPr/>
            </p:nvSpPr>
            <p:spPr>
              <a:xfrm>
                <a:off x="12069022" y="2735100"/>
                <a:ext cx="121060" cy="120994"/>
              </a:xfrm>
              <a:custGeom>
                <a:avLst/>
                <a:gdLst/>
                <a:ahLst/>
                <a:cxnLst/>
                <a:rect l="l" t="t" r="r" b="b"/>
                <a:pathLst>
                  <a:path w="121060" h="120994" extrusionOk="0">
                    <a:moveTo>
                      <a:pt x="60564" y="0"/>
                    </a:moveTo>
                    <a:cubicBezTo>
                      <a:pt x="93952" y="0"/>
                      <a:pt x="121060" y="27174"/>
                      <a:pt x="121060" y="60497"/>
                    </a:cubicBezTo>
                    <a:cubicBezTo>
                      <a:pt x="121060" y="93886"/>
                      <a:pt x="93886" y="120994"/>
                      <a:pt x="60564" y="120994"/>
                    </a:cubicBezTo>
                    <a:cubicBezTo>
                      <a:pt x="27240" y="120994"/>
                      <a:pt x="0" y="93820"/>
                      <a:pt x="0" y="60497"/>
                    </a:cubicBezTo>
                    <a:cubicBezTo>
                      <a:pt x="0" y="27174"/>
                      <a:pt x="27174" y="0"/>
                      <a:pt x="60564" y="0"/>
                    </a:cubicBezTo>
                    <a:close/>
                    <a:moveTo>
                      <a:pt x="60564" y="101225"/>
                    </a:moveTo>
                    <a:cubicBezTo>
                      <a:pt x="82977" y="101225"/>
                      <a:pt x="101225" y="82977"/>
                      <a:pt x="101225" y="60563"/>
                    </a:cubicBezTo>
                    <a:cubicBezTo>
                      <a:pt x="101225" y="38150"/>
                      <a:pt x="82977" y="19901"/>
                      <a:pt x="60564" y="19901"/>
                    </a:cubicBezTo>
                    <a:cubicBezTo>
                      <a:pt x="38150" y="19901"/>
                      <a:pt x="19835" y="38150"/>
                      <a:pt x="19835" y="60563"/>
                    </a:cubicBezTo>
                    <a:cubicBezTo>
                      <a:pt x="19835" y="82977"/>
                      <a:pt x="38084" y="101225"/>
                      <a:pt x="60564"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8" name="Google Shape;1168;p14"/>
              <p:cNvSpPr/>
              <p:nvPr/>
            </p:nvSpPr>
            <p:spPr>
              <a:xfrm>
                <a:off x="7169941" y="261658"/>
                <a:ext cx="4117179" cy="6318550"/>
              </a:xfrm>
              <a:custGeom>
                <a:avLst/>
                <a:gdLst/>
                <a:ahLst/>
                <a:cxnLst/>
                <a:rect l="l" t="t" r="r" b="b"/>
                <a:pathLst>
                  <a:path w="4117179" h="6318550" extrusionOk="0">
                    <a:moveTo>
                      <a:pt x="0" y="0"/>
                    </a:moveTo>
                    <a:lnTo>
                      <a:pt x="3745734" y="0"/>
                    </a:lnTo>
                    <a:cubicBezTo>
                      <a:pt x="3950564" y="0"/>
                      <a:pt x="4117180" y="152731"/>
                      <a:pt x="4117180" y="340503"/>
                    </a:cubicBezTo>
                    <a:lnTo>
                      <a:pt x="4117180" y="6318551"/>
                    </a:lnTo>
                    <a:lnTo>
                      <a:pt x="4095560" y="6318551"/>
                    </a:lnTo>
                    <a:lnTo>
                      <a:pt x="4095560" y="340503"/>
                    </a:lnTo>
                    <a:cubicBezTo>
                      <a:pt x="4095560" y="163706"/>
                      <a:pt x="3938664" y="19835"/>
                      <a:pt x="3745734" y="19835"/>
                    </a:cubicBezTo>
                    <a:lnTo>
                      <a:pt x="0" y="19835"/>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9" name="Google Shape;1169;p14"/>
              <p:cNvSpPr/>
              <p:nvPr/>
            </p:nvSpPr>
            <p:spPr>
              <a:xfrm>
                <a:off x="7058202" y="215707"/>
                <a:ext cx="111738" cy="111737"/>
              </a:xfrm>
              <a:custGeom>
                <a:avLst/>
                <a:gdLst/>
                <a:ahLst/>
                <a:cxnLst/>
                <a:rect l="l" t="t" r="r" b="b"/>
                <a:pathLst>
                  <a:path w="111738" h="111737" extrusionOk="0">
                    <a:moveTo>
                      <a:pt x="55869" y="0"/>
                    </a:moveTo>
                    <a:cubicBezTo>
                      <a:pt x="86679" y="0"/>
                      <a:pt x="111738" y="25058"/>
                      <a:pt x="111738" y="55869"/>
                    </a:cubicBezTo>
                    <a:cubicBezTo>
                      <a:pt x="111738" y="86680"/>
                      <a:pt x="86679" y="111738"/>
                      <a:pt x="55869" y="111738"/>
                    </a:cubicBezTo>
                    <a:cubicBezTo>
                      <a:pt x="25058" y="111738"/>
                      <a:pt x="0" y="86680"/>
                      <a:pt x="0" y="55869"/>
                    </a:cubicBezTo>
                    <a:cubicBezTo>
                      <a:pt x="0" y="25058"/>
                      <a:pt x="25058" y="0"/>
                      <a:pt x="55869" y="0"/>
                    </a:cubicBezTo>
                    <a:close/>
                    <a:moveTo>
                      <a:pt x="55869" y="91903"/>
                    </a:moveTo>
                    <a:cubicBezTo>
                      <a:pt x="75770" y="91903"/>
                      <a:pt x="91903" y="75704"/>
                      <a:pt x="91903" y="55869"/>
                    </a:cubicBezTo>
                    <a:cubicBezTo>
                      <a:pt x="91903" y="36034"/>
                      <a:pt x="75770" y="19835"/>
                      <a:pt x="55869" y="19835"/>
                    </a:cubicBezTo>
                    <a:cubicBezTo>
                      <a:pt x="35967" y="19835"/>
                      <a:pt x="19835" y="36034"/>
                      <a:pt x="19835" y="55869"/>
                    </a:cubicBezTo>
                    <a:cubicBezTo>
                      <a:pt x="19835" y="75770"/>
                      <a:pt x="35967"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0" name="Google Shape;1170;p14"/>
              <p:cNvSpPr/>
              <p:nvPr/>
            </p:nvSpPr>
            <p:spPr>
              <a:xfrm>
                <a:off x="10141112" y="264104"/>
                <a:ext cx="1673755" cy="19835"/>
              </a:xfrm>
              <a:custGeom>
                <a:avLst/>
                <a:gdLst/>
                <a:ahLst/>
                <a:cxnLst/>
                <a:rect l="l" t="t" r="r" b="b"/>
                <a:pathLst>
                  <a:path w="1673755" h="19835" extrusionOk="0">
                    <a:moveTo>
                      <a:pt x="0" y="0"/>
                    </a:moveTo>
                    <a:lnTo>
                      <a:pt x="1673756" y="0"/>
                    </a:lnTo>
                    <a:lnTo>
                      <a:pt x="1673756"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71" name="Google Shape;1171;p14"/>
            <p:cNvGrpSpPr/>
            <p:nvPr/>
          </p:nvGrpSpPr>
          <p:grpSpPr>
            <a:xfrm rot="-5400000">
              <a:off x="4542463" y="109238"/>
              <a:ext cx="59100" cy="384850"/>
              <a:chOff x="1263425" y="3257275"/>
              <a:chExt cx="59100" cy="384850"/>
            </a:xfrm>
          </p:grpSpPr>
          <p:sp>
            <p:nvSpPr>
              <p:cNvPr id="1172" name="Google Shape;1172;p14"/>
              <p:cNvSpPr/>
              <p:nvPr/>
            </p:nvSpPr>
            <p:spPr>
              <a:xfrm>
                <a:off x="1263425" y="325727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73" name="Google Shape;1173;p14"/>
              <p:cNvSpPr/>
              <p:nvPr/>
            </p:nvSpPr>
            <p:spPr>
              <a:xfrm>
                <a:off x="1263425" y="3420150"/>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74" name="Google Shape;1174;p14"/>
              <p:cNvSpPr/>
              <p:nvPr/>
            </p:nvSpPr>
            <p:spPr>
              <a:xfrm>
                <a:off x="1263425" y="358302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175" name="Google Shape;1175;p14"/>
            <p:cNvGrpSpPr/>
            <p:nvPr/>
          </p:nvGrpSpPr>
          <p:grpSpPr>
            <a:xfrm rot="-5400000">
              <a:off x="4553050" y="4649063"/>
              <a:ext cx="59100" cy="384850"/>
              <a:chOff x="1263425" y="3257275"/>
              <a:chExt cx="59100" cy="384850"/>
            </a:xfrm>
          </p:grpSpPr>
          <p:sp>
            <p:nvSpPr>
              <p:cNvPr id="1176" name="Google Shape;1176;p14"/>
              <p:cNvSpPr/>
              <p:nvPr/>
            </p:nvSpPr>
            <p:spPr>
              <a:xfrm>
                <a:off x="1263425" y="325727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77" name="Google Shape;1177;p14"/>
              <p:cNvSpPr/>
              <p:nvPr/>
            </p:nvSpPr>
            <p:spPr>
              <a:xfrm>
                <a:off x="1263425" y="3420150"/>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78" name="Google Shape;1178;p14"/>
              <p:cNvSpPr/>
              <p:nvPr/>
            </p:nvSpPr>
            <p:spPr>
              <a:xfrm>
                <a:off x="1263425" y="358302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1179" name="Google Shape;1179;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80" name="Google Shape;1180;p14"/>
          <p:cNvSpPr txBox="1">
            <a:spLocks noGrp="1"/>
          </p:cNvSpPr>
          <p:nvPr>
            <p:ph type="subTitle" idx="1"/>
          </p:nvPr>
        </p:nvSpPr>
        <p:spPr>
          <a:xfrm>
            <a:off x="2443153" y="1767285"/>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81" name="Google Shape;1181;p14"/>
          <p:cNvSpPr txBox="1">
            <a:spLocks noGrp="1"/>
          </p:cNvSpPr>
          <p:nvPr>
            <p:ph type="subTitle" idx="2"/>
          </p:nvPr>
        </p:nvSpPr>
        <p:spPr>
          <a:xfrm>
            <a:off x="5482180" y="1767285"/>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82" name="Google Shape;1182;p14"/>
          <p:cNvSpPr txBox="1">
            <a:spLocks noGrp="1"/>
          </p:cNvSpPr>
          <p:nvPr>
            <p:ph type="subTitle" idx="3"/>
          </p:nvPr>
        </p:nvSpPr>
        <p:spPr>
          <a:xfrm>
            <a:off x="2443163" y="3309524"/>
            <a:ext cx="2811000" cy="109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83" name="Google Shape;1183;p14"/>
          <p:cNvSpPr txBox="1">
            <a:spLocks noGrp="1"/>
          </p:cNvSpPr>
          <p:nvPr>
            <p:ph type="subTitle" idx="4"/>
          </p:nvPr>
        </p:nvSpPr>
        <p:spPr>
          <a:xfrm>
            <a:off x="5482188" y="3309524"/>
            <a:ext cx="2811000" cy="109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84" name="Google Shape;1184;p14"/>
          <p:cNvSpPr txBox="1">
            <a:spLocks noGrp="1"/>
          </p:cNvSpPr>
          <p:nvPr>
            <p:ph type="subTitle" idx="5"/>
          </p:nvPr>
        </p:nvSpPr>
        <p:spPr>
          <a:xfrm>
            <a:off x="2443150" y="1360971"/>
            <a:ext cx="2811000" cy="445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rgbClr val="3A19A4"/>
                </a:solidFill>
                <a:latin typeface="Krub SemiBold"/>
                <a:ea typeface="Krub SemiBold"/>
                <a:cs typeface="Krub SemiBold"/>
                <a:sym typeface="Krub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85" name="Google Shape;1185;p14"/>
          <p:cNvSpPr txBox="1">
            <a:spLocks noGrp="1"/>
          </p:cNvSpPr>
          <p:nvPr>
            <p:ph type="subTitle" idx="6"/>
          </p:nvPr>
        </p:nvSpPr>
        <p:spPr>
          <a:xfrm>
            <a:off x="2443150" y="2903225"/>
            <a:ext cx="2811000" cy="445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rgbClr val="3A19A4"/>
                </a:solidFill>
                <a:latin typeface="Krub SemiBold"/>
                <a:ea typeface="Krub SemiBold"/>
                <a:cs typeface="Krub SemiBold"/>
                <a:sym typeface="Krub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86" name="Google Shape;1186;p14"/>
          <p:cNvSpPr txBox="1">
            <a:spLocks noGrp="1"/>
          </p:cNvSpPr>
          <p:nvPr>
            <p:ph type="subTitle" idx="7"/>
          </p:nvPr>
        </p:nvSpPr>
        <p:spPr>
          <a:xfrm>
            <a:off x="5482150" y="1360971"/>
            <a:ext cx="2811000" cy="445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rgbClr val="3A19A4"/>
                </a:solidFill>
                <a:latin typeface="Krub SemiBold"/>
                <a:ea typeface="Krub SemiBold"/>
                <a:cs typeface="Krub SemiBold"/>
                <a:sym typeface="Krub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87" name="Google Shape;1187;p14"/>
          <p:cNvSpPr txBox="1">
            <a:spLocks noGrp="1"/>
          </p:cNvSpPr>
          <p:nvPr>
            <p:ph type="subTitle" idx="8"/>
          </p:nvPr>
        </p:nvSpPr>
        <p:spPr>
          <a:xfrm>
            <a:off x="5482150" y="2903225"/>
            <a:ext cx="2811000" cy="445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rgbClr val="3A19A4"/>
                </a:solidFill>
                <a:latin typeface="Krub SemiBold"/>
                <a:ea typeface="Krub SemiBold"/>
                <a:cs typeface="Krub SemiBold"/>
                <a:sym typeface="Krub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295"/>
        <p:cNvGrpSpPr/>
        <p:nvPr/>
      </p:nvGrpSpPr>
      <p:grpSpPr>
        <a:xfrm>
          <a:off x="0" y="0"/>
          <a:ext cx="0" cy="0"/>
          <a:chOff x="0" y="0"/>
          <a:chExt cx="0" cy="0"/>
        </a:xfrm>
      </p:grpSpPr>
      <p:grpSp>
        <p:nvGrpSpPr>
          <p:cNvPr id="1296" name="Google Shape;1296;p16"/>
          <p:cNvGrpSpPr/>
          <p:nvPr/>
        </p:nvGrpSpPr>
        <p:grpSpPr>
          <a:xfrm>
            <a:off x="132950" y="288834"/>
            <a:ext cx="8878100" cy="4565827"/>
            <a:chOff x="132949" y="231750"/>
            <a:chExt cx="8878100" cy="4680019"/>
          </a:xfrm>
        </p:grpSpPr>
        <p:grpSp>
          <p:nvGrpSpPr>
            <p:cNvPr id="1297" name="Google Shape;1297;p16"/>
            <p:cNvGrpSpPr/>
            <p:nvPr/>
          </p:nvGrpSpPr>
          <p:grpSpPr>
            <a:xfrm>
              <a:off x="132949" y="231800"/>
              <a:ext cx="3208658" cy="4679969"/>
              <a:chOff x="0" y="215773"/>
              <a:chExt cx="5161103" cy="6424999"/>
            </a:xfrm>
          </p:grpSpPr>
          <p:sp>
            <p:nvSpPr>
              <p:cNvPr id="1298" name="Google Shape;1298;p16"/>
              <p:cNvSpPr/>
              <p:nvPr/>
            </p:nvSpPr>
            <p:spPr>
              <a:xfrm>
                <a:off x="56001" y="276204"/>
                <a:ext cx="865142" cy="1080486"/>
              </a:xfrm>
              <a:custGeom>
                <a:avLst/>
                <a:gdLst/>
                <a:ahLst/>
                <a:cxnLst/>
                <a:rect l="l" t="t" r="r" b="b"/>
                <a:pathLst>
                  <a:path w="865142" h="1080486" extrusionOk="0">
                    <a:moveTo>
                      <a:pt x="592542" y="1080486"/>
                    </a:moveTo>
                    <a:lnTo>
                      <a:pt x="0" y="1080486"/>
                    </a:lnTo>
                    <a:lnTo>
                      <a:pt x="0" y="1060651"/>
                    </a:lnTo>
                    <a:lnTo>
                      <a:pt x="592476" y="1060651"/>
                    </a:lnTo>
                    <a:cubicBezTo>
                      <a:pt x="734032" y="1060651"/>
                      <a:pt x="849275" y="916780"/>
                      <a:pt x="849275" y="739983"/>
                    </a:cubicBezTo>
                    <a:lnTo>
                      <a:pt x="849275" y="0"/>
                    </a:lnTo>
                    <a:lnTo>
                      <a:pt x="865143" y="0"/>
                    </a:lnTo>
                    <a:lnTo>
                      <a:pt x="865143" y="739917"/>
                    </a:lnTo>
                    <a:cubicBezTo>
                      <a:pt x="865143" y="927690"/>
                      <a:pt x="742826" y="1080486"/>
                      <a:pt x="592542" y="10804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99" name="Google Shape;1299;p16"/>
              <p:cNvGrpSpPr/>
              <p:nvPr/>
            </p:nvGrpSpPr>
            <p:grpSpPr>
              <a:xfrm>
                <a:off x="219442" y="513234"/>
                <a:ext cx="544011" cy="544011"/>
                <a:chOff x="219442" y="513234"/>
                <a:chExt cx="544011" cy="544011"/>
              </a:xfrm>
            </p:grpSpPr>
            <p:sp>
              <p:nvSpPr>
                <p:cNvPr id="1300" name="Google Shape;1300;p16"/>
                <p:cNvSpPr/>
                <p:nvPr/>
              </p:nvSpPr>
              <p:spPr>
                <a:xfrm>
                  <a:off x="219442" y="513234"/>
                  <a:ext cx="544011" cy="544011"/>
                </a:xfrm>
                <a:custGeom>
                  <a:avLst/>
                  <a:gdLst/>
                  <a:ahLst/>
                  <a:cxnLst/>
                  <a:rect l="l" t="t" r="r" b="b"/>
                  <a:pathLst>
                    <a:path w="544011" h="544011" extrusionOk="0">
                      <a:moveTo>
                        <a:pt x="536210" y="544012"/>
                      </a:moveTo>
                      <a:lnTo>
                        <a:pt x="7802" y="544012"/>
                      </a:lnTo>
                      <a:lnTo>
                        <a:pt x="0" y="536210"/>
                      </a:lnTo>
                      <a:lnTo>
                        <a:pt x="0" y="7802"/>
                      </a:lnTo>
                      <a:lnTo>
                        <a:pt x="7802" y="0"/>
                      </a:lnTo>
                      <a:lnTo>
                        <a:pt x="536210" y="0"/>
                      </a:lnTo>
                      <a:lnTo>
                        <a:pt x="544012" y="7802"/>
                      </a:lnTo>
                      <a:lnTo>
                        <a:pt x="544012" y="536210"/>
                      </a:lnTo>
                      <a:lnTo>
                        <a:pt x="536210" y="544012"/>
                      </a:lnTo>
                      <a:close/>
                      <a:moveTo>
                        <a:pt x="15604" y="528342"/>
                      </a:moveTo>
                      <a:lnTo>
                        <a:pt x="528342" y="528342"/>
                      </a:lnTo>
                      <a:lnTo>
                        <a:pt x="528342" y="15604"/>
                      </a:lnTo>
                      <a:lnTo>
                        <a:pt x="15604" y="15604"/>
                      </a:lnTo>
                      <a:lnTo>
                        <a:pt x="15604" y="52834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1" name="Google Shape;1301;p16"/>
                <p:cNvSpPr/>
                <p:nvPr/>
              </p:nvSpPr>
              <p:spPr>
                <a:xfrm>
                  <a:off x="613699" y="521035"/>
                  <a:ext cx="15669" cy="227971"/>
                </a:xfrm>
                <a:custGeom>
                  <a:avLst/>
                  <a:gdLst/>
                  <a:ahLst/>
                  <a:cxnLst/>
                  <a:rect l="l" t="t" r="r" b="b"/>
                  <a:pathLst>
                    <a:path w="15669" h="227971" extrusionOk="0">
                      <a:moveTo>
                        <a:pt x="0" y="0"/>
                      </a:moveTo>
                      <a:lnTo>
                        <a:pt x="15670" y="0"/>
                      </a:lnTo>
                      <a:lnTo>
                        <a:pt x="15670" y="227972"/>
                      </a:lnTo>
                      <a:lnTo>
                        <a:pt x="0" y="227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2" name="Google Shape;1302;p16"/>
                <p:cNvSpPr/>
                <p:nvPr/>
              </p:nvSpPr>
              <p:spPr>
                <a:xfrm>
                  <a:off x="353594" y="681898"/>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3" name="Google Shape;1303;p16"/>
                <p:cNvSpPr/>
                <p:nvPr/>
              </p:nvSpPr>
              <p:spPr>
                <a:xfrm>
                  <a:off x="483646" y="521035"/>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4" name="Google Shape;1304;p16"/>
                <p:cNvSpPr/>
                <p:nvPr/>
              </p:nvSpPr>
              <p:spPr>
                <a:xfrm>
                  <a:off x="527680" y="916945"/>
                  <a:ext cx="227971" cy="15669"/>
                </a:xfrm>
                <a:custGeom>
                  <a:avLst/>
                  <a:gdLst/>
                  <a:ahLst/>
                  <a:cxnLst/>
                  <a:rect l="l" t="t" r="r" b="b"/>
                  <a:pathLst>
                    <a:path w="227971" h="15669" extrusionOk="0">
                      <a:moveTo>
                        <a:pt x="0" y="0"/>
                      </a:moveTo>
                      <a:lnTo>
                        <a:pt x="227972" y="0"/>
                      </a:lnTo>
                      <a:lnTo>
                        <a:pt x="227972"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5" name="Google Shape;1305;p16"/>
                <p:cNvSpPr/>
                <p:nvPr/>
              </p:nvSpPr>
              <p:spPr>
                <a:xfrm>
                  <a:off x="227244" y="637798"/>
                  <a:ext cx="97919" cy="15669"/>
                </a:xfrm>
                <a:custGeom>
                  <a:avLst/>
                  <a:gdLst/>
                  <a:ahLst/>
                  <a:cxnLst/>
                  <a:rect l="l" t="t" r="r" b="b"/>
                  <a:pathLst>
                    <a:path w="97919" h="15669" extrusionOk="0">
                      <a:moveTo>
                        <a:pt x="0" y="0"/>
                      </a:moveTo>
                      <a:lnTo>
                        <a:pt x="97919" y="0"/>
                      </a:lnTo>
                      <a:lnTo>
                        <a:pt x="97919"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6" name="Google Shape;1306;p16"/>
                <p:cNvSpPr/>
                <p:nvPr/>
              </p:nvSpPr>
              <p:spPr>
                <a:xfrm>
                  <a:off x="227244" y="777372"/>
                  <a:ext cx="358024" cy="15669"/>
                </a:xfrm>
                <a:custGeom>
                  <a:avLst/>
                  <a:gdLst/>
                  <a:ahLst/>
                  <a:cxnLst/>
                  <a:rect l="l" t="t" r="r" b="b"/>
                  <a:pathLst>
                    <a:path w="358024" h="15669" extrusionOk="0">
                      <a:moveTo>
                        <a:pt x="0" y="0"/>
                      </a:moveTo>
                      <a:lnTo>
                        <a:pt x="358024" y="0"/>
                      </a:lnTo>
                      <a:lnTo>
                        <a:pt x="358024"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7" name="Google Shape;1307;p16"/>
                <p:cNvSpPr/>
                <p:nvPr/>
              </p:nvSpPr>
              <p:spPr>
                <a:xfrm>
                  <a:off x="573764" y="737503"/>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390"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8" name="Google Shape;1308;p16"/>
                <p:cNvSpPr/>
                <p:nvPr/>
              </p:nvSpPr>
              <p:spPr>
                <a:xfrm>
                  <a:off x="313659" y="597930"/>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456"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9" name="Google Shape;1309;p16"/>
                <p:cNvSpPr/>
                <p:nvPr/>
              </p:nvSpPr>
              <p:spPr>
                <a:xfrm>
                  <a:off x="443712" y="877076"/>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456"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10" name="Google Shape;1310;p16"/>
              <p:cNvSpPr/>
              <p:nvPr/>
            </p:nvSpPr>
            <p:spPr>
              <a:xfrm>
                <a:off x="62612" y="4538048"/>
                <a:ext cx="859258" cy="2046854"/>
              </a:xfrm>
              <a:custGeom>
                <a:avLst/>
                <a:gdLst/>
                <a:ahLst/>
                <a:cxnLst/>
                <a:rect l="l" t="t" r="r" b="b"/>
                <a:pathLst>
                  <a:path w="859258" h="2046854" extrusionOk="0">
                    <a:moveTo>
                      <a:pt x="859258" y="2046855"/>
                    </a:moveTo>
                    <a:lnTo>
                      <a:pt x="845241" y="2046855"/>
                    </a:lnTo>
                    <a:lnTo>
                      <a:pt x="845241" y="19835"/>
                    </a:lnTo>
                    <a:lnTo>
                      <a:pt x="240931" y="19835"/>
                    </a:lnTo>
                    <a:cubicBezTo>
                      <a:pt x="115837" y="19835"/>
                      <a:pt x="14017" y="163706"/>
                      <a:pt x="14017" y="340503"/>
                    </a:cubicBezTo>
                    <a:lnTo>
                      <a:pt x="14017" y="1722153"/>
                    </a:lnTo>
                    <a:lnTo>
                      <a:pt x="0" y="1722153"/>
                    </a:lnTo>
                    <a:lnTo>
                      <a:pt x="0" y="340503"/>
                    </a:lnTo>
                    <a:cubicBezTo>
                      <a:pt x="0" y="152731"/>
                      <a:pt x="108102" y="0"/>
                      <a:pt x="240931" y="0"/>
                    </a:cubicBezTo>
                    <a:lnTo>
                      <a:pt x="852250" y="0"/>
                    </a:lnTo>
                    <a:lnTo>
                      <a:pt x="859258" y="9918"/>
                    </a:lnTo>
                    <a:lnTo>
                      <a:pt x="859258" y="2046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1" name="Google Shape;1311;p16"/>
              <p:cNvSpPr/>
              <p:nvPr/>
            </p:nvSpPr>
            <p:spPr>
              <a:xfrm>
                <a:off x="747454" y="5595129"/>
                <a:ext cx="19835" cy="989773"/>
              </a:xfrm>
              <a:custGeom>
                <a:avLst/>
                <a:gdLst/>
                <a:ahLst/>
                <a:cxnLst/>
                <a:rect l="l" t="t" r="r" b="b"/>
                <a:pathLst>
                  <a:path w="19835" h="989773" extrusionOk="0">
                    <a:moveTo>
                      <a:pt x="0" y="0"/>
                    </a:moveTo>
                    <a:lnTo>
                      <a:pt x="19835" y="0"/>
                    </a:lnTo>
                    <a:lnTo>
                      <a:pt x="19835" y="989774"/>
                    </a:lnTo>
                    <a:lnTo>
                      <a:pt x="0" y="989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2" name="Google Shape;1312;p16"/>
              <p:cNvSpPr/>
              <p:nvPr/>
            </p:nvSpPr>
            <p:spPr>
              <a:xfrm>
                <a:off x="701502" y="5496879"/>
                <a:ext cx="111737" cy="111737"/>
              </a:xfrm>
              <a:custGeom>
                <a:avLst/>
                <a:gdLst/>
                <a:ahLst/>
                <a:cxnLst/>
                <a:rect l="l" t="t" r="r" b="b"/>
                <a:pathLst>
                  <a:path w="111737" h="111737" extrusionOk="0">
                    <a:moveTo>
                      <a:pt x="55869" y="111738"/>
                    </a:moveTo>
                    <a:cubicBezTo>
                      <a:pt x="25058" y="111738"/>
                      <a:pt x="0" y="86679"/>
                      <a:pt x="0" y="55869"/>
                    </a:cubicBezTo>
                    <a:cubicBezTo>
                      <a:pt x="0" y="25058"/>
                      <a:pt x="25058" y="0"/>
                      <a:pt x="55869" y="0"/>
                    </a:cubicBezTo>
                    <a:cubicBezTo>
                      <a:pt x="86680" y="0"/>
                      <a:pt x="111738" y="25058"/>
                      <a:pt x="111738" y="55869"/>
                    </a:cubicBezTo>
                    <a:cubicBezTo>
                      <a:pt x="111738" y="86679"/>
                      <a:pt x="86680" y="111738"/>
                      <a:pt x="55869" y="111738"/>
                    </a:cubicBezTo>
                    <a:close/>
                    <a:moveTo>
                      <a:pt x="55869" y="19835"/>
                    </a:moveTo>
                    <a:cubicBezTo>
                      <a:pt x="35968" y="19835"/>
                      <a:pt x="19835" y="36034"/>
                      <a:pt x="19835" y="55869"/>
                    </a:cubicBezTo>
                    <a:cubicBezTo>
                      <a:pt x="19835" y="75704"/>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3" name="Google Shape;1313;p16"/>
              <p:cNvSpPr/>
              <p:nvPr/>
            </p:nvSpPr>
            <p:spPr>
              <a:xfrm>
                <a:off x="786727" y="2366960"/>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13"/>
                      <a:pt x="86680" y="111738"/>
                      <a:pt x="55869" y="111738"/>
                    </a:cubicBezTo>
                    <a:close/>
                    <a:moveTo>
                      <a:pt x="55869" y="19769"/>
                    </a:moveTo>
                    <a:cubicBezTo>
                      <a:pt x="35968" y="19769"/>
                      <a:pt x="19835" y="35968"/>
                      <a:pt x="19835" y="55803"/>
                    </a:cubicBezTo>
                    <a:cubicBezTo>
                      <a:pt x="19835" y="75704"/>
                      <a:pt x="36034" y="91837"/>
                      <a:pt x="55869" y="91837"/>
                    </a:cubicBezTo>
                    <a:cubicBezTo>
                      <a:pt x="75770" y="91837"/>
                      <a:pt x="91903" y="75704"/>
                      <a:pt x="91903" y="55803"/>
                    </a:cubicBezTo>
                    <a:cubicBezTo>
                      <a:pt x="91903" y="35968"/>
                      <a:pt x="75770" y="19769"/>
                      <a:pt x="55869"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4" name="Google Shape;1314;p16"/>
              <p:cNvSpPr/>
              <p:nvPr/>
            </p:nvSpPr>
            <p:spPr>
              <a:xfrm>
                <a:off x="57852" y="2189568"/>
                <a:ext cx="742363" cy="19835"/>
              </a:xfrm>
              <a:custGeom>
                <a:avLst/>
                <a:gdLst/>
                <a:ahLst/>
                <a:cxnLst/>
                <a:rect l="l" t="t" r="r" b="b"/>
                <a:pathLst>
                  <a:path w="742363" h="19835" extrusionOk="0">
                    <a:moveTo>
                      <a:pt x="0" y="0"/>
                    </a:moveTo>
                    <a:lnTo>
                      <a:pt x="742363" y="0"/>
                    </a:lnTo>
                    <a:lnTo>
                      <a:pt x="742363"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5" name="Google Shape;1315;p16"/>
              <p:cNvSpPr/>
              <p:nvPr/>
            </p:nvSpPr>
            <p:spPr>
              <a:xfrm>
                <a:off x="786727" y="2143616"/>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80"/>
                      <a:pt x="86680" y="111738"/>
                      <a:pt x="55869" y="111738"/>
                    </a:cubicBezTo>
                    <a:close/>
                    <a:moveTo>
                      <a:pt x="55869" y="19835"/>
                    </a:moveTo>
                    <a:cubicBezTo>
                      <a:pt x="35968" y="19835"/>
                      <a:pt x="19835" y="36034"/>
                      <a:pt x="19835" y="55869"/>
                    </a:cubicBezTo>
                    <a:cubicBezTo>
                      <a:pt x="19835" y="75704"/>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6" name="Google Shape;1316;p16"/>
              <p:cNvSpPr/>
              <p:nvPr/>
            </p:nvSpPr>
            <p:spPr>
              <a:xfrm>
                <a:off x="57852" y="1966290"/>
                <a:ext cx="742363" cy="19835"/>
              </a:xfrm>
              <a:custGeom>
                <a:avLst/>
                <a:gdLst/>
                <a:ahLst/>
                <a:cxnLst/>
                <a:rect l="l" t="t" r="r" b="b"/>
                <a:pathLst>
                  <a:path w="742363" h="19835" extrusionOk="0">
                    <a:moveTo>
                      <a:pt x="0" y="0"/>
                    </a:moveTo>
                    <a:lnTo>
                      <a:pt x="742363" y="0"/>
                    </a:lnTo>
                    <a:lnTo>
                      <a:pt x="742363"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7" name="Google Shape;1317;p16"/>
              <p:cNvSpPr/>
              <p:nvPr/>
            </p:nvSpPr>
            <p:spPr>
              <a:xfrm>
                <a:off x="786727" y="1920339"/>
                <a:ext cx="111737" cy="111737"/>
              </a:xfrm>
              <a:custGeom>
                <a:avLst/>
                <a:gdLst/>
                <a:ahLst/>
                <a:cxnLst/>
                <a:rect l="l" t="t" r="r" b="b"/>
                <a:pathLst>
                  <a:path w="111737" h="111737" extrusionOk="0">
                    <a:moveTo>
                      <a:pt x="55869" y="111738"/>
                    </a:moveTo>
                    <a:cubicBezTo>
                      <a:pt x="25058" y="111738"/>
                      <a:pt x="0" y="86679"/>
                      <a:pt x="0" y="55869"/>
                    </a:cubicBezTo>
                    <a:cubicBezTo>
                      <a:pt x="0" y="25058"/>
                      <a:pt x="25058" y="0"/>
                      <a:pt x="55869" y="0"/>
                    </a:cubicBezTo>
                    <a:cubicBezTo>
                      <a:pt x="86680" y="0"/>
                      <a:pt x="111738" y="25058"/>
                      <a:pt x="111738" y="55869"/>
                    </a:cubicBezTo>
                    <a:cubicBezTo>
                      <a:pt x="111738" y="86679"/>
                      <a:pt x="86680" y="111738"/>
                      <a:pt x="55869" y="111738"/>
                    </a:cubicBezTo>
                    <a:close/>
                    <a:moveTo>
                      <a:pt x="55869" y="19835"/>
                    </a:moveTo>
                    <a:cubicBezTo>
                      <a:pt x="35968" y="19835"/>
                      <a:pt x="19835" y="35968"/>
                      <a:pt x="19835" y="55869"/>
                    </a:cubicBezTo>
                    <a:cubicBezTo>
                      <a:pt x="19835" y="75770"/>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8" name="Google Shape;1318;p16"/>
              <p:cNvSpPr/>
              <p:nvPr/>
            </p:nvSpPr>
            <p:spPr>
              <a:xfrm>
                <a:off x="61885" y="1743012"/>
                <a:ext cx="738330" cy="19835"/>
              </a:xfrm>
              <a:custGeom>
                <a:avLst/>
                <a:gdLst/>
                <a:ahLst/>
                <a:cxnLst/>
                <a:rect l="l" t="t" r="r" b="b"/>
                <a:pathLst>
                  <a:path w="738330" h="19835" extrusionOk="0">
                    <a:moveTo>
                      <a:pt x="0" y="0"/>
                    </a:moveTo>
                    <a:lnTo>
                      <a:pt x="738330" y="0"/>
                    </a:lnTo>
                    <a:lnTo>
                      <a:pt x="73833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9" name="Google Shape;1319;p16"/>
              <p:cNvSpPr/>
              <p:nvPr/>
            </p:nvSpPr>
            <p:spPr>
              <a:xfrm>
                <a:off x="786727" y="1697061"/>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13"/>
                      <a:pt x="86680" y="111738"/>
                      <a:pt x="55869" y="111738"/>
                    </a:cubicBezTo>
                    <a:close/>
                    <a:moveTo>
                      <a:pt x="55869" y="19769"/>
                    </a:moveTo>
                    <a:cubicBezTo>
                      <a:pt x="35968" y="19769"/>
                      <a:pt x="19835" y="35968"/>
                      <a:pt x="19835" y="55803"/>
                    </a:cubicBezTo>
                    <a:cubicBezTo>
                      <a:pt x="19835" y="75704"/>
                      <a:pt x="36034" y="91837"/>
                      <a:pt x="55869" y="91837"/>
                    </a:cubicBezTo>
                    <a:cubicBezTo>
                      <a:pt x="75770" y="91837"/>
                      <a:pt x="91903" y="75638"/>
                      <a:pt x="91903" y="55803"/>
                    </a:cubicBezTo>
                    <a:cubicBezTo>
                      <a:pt x="91903" y="35968"/>
                      <a:pt x="75770" y="19769"/>
                      <a:pt x="55869"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0" name="Google Shape;1320;p16"/>
              <p:cNvSpPr/>
              <p:nvPr/>
            </p:nvSpPr>
            <p:spPr>
              <a:xfrm>
                <a:off x="61885" y="2412911"/>
                <a:ext cx="738330" cy="19835"/>
              </a:xfrm>
              <a:custGeom>
                <a:avLst/>
                <a:gdLst/>
                <a:ahLst/>
                <a:cxnLst/>
                <a:rect l="l" t="t" r="r" b="b"/>
                <a:pathLst>
                  <a:path w="738330" h="19835" extrusionOk="0">
                    <a:moveTo>
                      <a:pt x="0" y="0"/>
                    </a:moveTo>
                    <a:lnTo>
                      <a:pt x="738330" y="0"/>
                    </a:lnTo>
                    <a:lnTo>
                      <a:pt x="73833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1" name="Google Shape;1321;p16"/>
              <p:cNvSpPr/>
              <p:nvPr/>
            </p:nvSpPr>
            <p:spPr>
              <a:xfrm>
                <a:off x="232996" y="4669357"/>
                <a:ext cx="689866" cy="689866"/>
              </a:xfrm>
              <a:custGeom>
                <a:avLst/>
                <a:gdLst/>
                <a:ahLst/>
                <a:cxnLst/>
                <a:rect l="l" t="t" r="r" b="b"/>
                <a:pathLst>
                  <a:path w="689866" h="689866" extrusionOk="0">
                    <a:moveTo>
                      <a:pt x="679949" y="689866"/>
                    </a:moveTo>
                    <a:lnTo>
                      <a:pt x="9918" y="689866"/>
                    </a:lnTo>
                    <a:lnTo>
                      <a:pt x="0" y="679949"/>
                    </a:lnTo>
                    <a:lnTo>
                      <a:pt x="0" y="9918"/>
                    </a:lnTo>
                    <a:lnTo>
                      <a:pt x="9918" y="0"/>
                    </a:lnTo>
                    <a:lnTo>
                      <a:pt x="679949" y="0"/>
                    </a:lnTo>
                    <a:lnTo>
                      <a:pt x="689866" y="9918"/>
                    </a:lnTo>
                    <a:lnTo>
                      <a:pt x="689866" y="679949"/>
                    </a:lnTo>
                    <a:lnTo>
                      <a:pt x="679949" y="689866"/>
                    </a:lnTo>
                    <a:close/>
                    <a:moveTo>
                      <a:pt x="19835" y="670031"/>
                    </a:moveTo>
                    <a:lnTo>
                      <a:pt x="670031" y="670031"/>
                    </a:lnTo>
                    <a:lnTo>
                      <a:pt x="670031" y="19835"/>
                    </a:lnTo>
                    <a:lnTo>
                      <a:pt x="19835" y="19835"/>
                    </a:lnTo>
                    <a:lnTo>
                      <a:pt x="19835" y="6700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2" name="Google Shape;1322;p16"/>
              <p:cNvSpPr/>
              <p:nvPr/>
            </p:nvSpPr>
            <p:spPr>
              <a:xfrm>
                <a:off x="732908" y="4679275"/>
                <a:ext cx="19835" cy="289064"/>
              </a:xfrm>
              <a:custGeom>
                <a:avLst/>
                <a:gdLst/>
                <a:ahLst/>
                <a:cxnLst/>
                <a:rect l="l" t="t" r="r" b="b"/>
                <a:pathLst>
                  <a:path w="19835" h="289064" extrusionOk="0">
                    <a:moveTo>
                      <a:pt x="0" y="0"/>
                    </a:moveTo>
                    <a:lnTo>
                      <a:pt x="19835" y="0"/>
                    </a:lnTo>
                    <a:lnTo>
                      <a:pt x="19835" y="289064"/>
                    </a:lnTo>
                    <a:lnTo>
                      <a:pt x="0" y="28906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3" name="Google Shape;1323;p16"/>
              <p:cNvSpPr/>
              <p:nvPr/>
            </p:nvSpPr>
            <p:spPr>
              <a:xfrm>
                <a:off x="403116" y="4883246"/>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4" name="Google Shape;1324;p16"/>
              <p:cNvSpPr/>
              <p:nvPr/>
            </p:nvSpPr>
            <p:spPr>
              <a:xfrm>
                <a:off x="568012" y="4679275"/>
                <a:ext cx="19835" cy="465993"/>
              </a:xfrm>
              <a:custGeom>
                <a:avLst/>
                <a:gdLst/>
                <a:ahLst/>
                <a:cxnLst/>
                <a:rect l="l" t="t" r="r" b="b"/>
                <a:pathLst>
                  <a:path w="19835" h="465993" extrusionOk="0">
                    <a:moveTo>
                      <a:pt x="0" y="0"/>
                    </a:moveTo>
                    <a:lnTo>
                      <a:pt x="19835" y="0"/>
                    </a:lnTo>
                    <a:lnTo>
                      <a:pt x="19835" y="465993"/>
                    </a:lnTo>
                    <a:lnTo>
                      <a:pt x="0" y="46599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5" name="Google Shape;1325;p16"/>
              <p:cNvSpPr/>
              <p:nvPr/>
            </p:nvSpPr>
            <p:spPr>
              <a:xfrm>
                <a:off x="623881" y="5181302"/>
                <a:ext cx="289064" cy="19835"/>
              </a:xfrm>
              <a:custGeom>
                <a:avLst/>
                <a:gdLst/>
                <a:ahLst/>
                <a:cxnLst/>
                <a:rect l="l" t="t" r="r" b="b"/>
                <a:pathLst>
                  <a:path w="289064" h="19835" extrusionOk="0">
                    <a:moveTo>
                      <a:pt x="0" y="0"/>
                    </a:moveTo>
                    <a:lnTo>
                      <a:pt x="289064" y="0"/>
                    </a:lnTo>
                    <a:lnTo>
                      <a:pt x="2890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6" name="Google Shape;1326;p16"/>
              <p:cNvSpPr/>
              <p:nvPr/>
            </p:nvSpPr>
            <p:spPr>
              <a:xfrm>
                <a:off x="242914" y="4827377"/>
                <a:ext cx="124167" cy="19835"/>
              </a:xfrm>
              <a:custGeom>
                <a:avLst/>
                <a:gdLst/>
                <a:ahLst/>
                <a:cxnLst/>
                <a:rect l="l" t="t" r="r" b="b"/>
                <a:pathLst>
                  <a:path w="124167" h="19835" extrusionOk="0">
                    <a:moveTo>
                      <a:pt x="0" y="0"/>
                    </a:moveTo>
                    <a:lnTo>
                      <a:pt x="124168" y="0"/>
                    </a:lnTo>
                    <a:lnTo>
                      <a:pt x="124168"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7" name="Google Shape;1327;p16"/>
              <p:cNvSpPr/>
              <p:nvPr/>
            </p:nvSpPr>
            <p:spPr>
              <a:xfrm>
                <a:off x="242914" y="5004373"/>
                <a:ext cx="453960" cy="19835"/>
              </a:xfrm>
              <a:custGeom>
                <a:avLst/>
                <a:gdLst/>
                <a:ahLst/>
                <a:cxnLst/>
                <a:rect l="l" t="t" r="r" b="b"/>
                <a:pathLst>
                  <a:path w="453960" h="19835" extrusionOk="0">
                    <a:moveTo>
                      <a:pt x="0" y="0"/>
                    </a:moveTo>
                    <a:lnTo>
                      <a:pt x="453960" y="0"/>
                    </a:lnTo>
                    <a:lnTo>
                      <a:pt x="45396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8" name="Google Shape;1328;p16"/>
              <p:cNvSpPr/>
              <p:nvPr/>
            </p:nvSpPr>
            <p:spPr>
              <a:xfrm>
                <a:off x="682328" y="4953727"/>
                <a:ext cx="120994" cy="121060"/>
              </a:xfrm>
              <a:custGeom>
                <a:avLst/>
                <a:gdLst/>
                <a:ahLst/>
                <a:cxnLst/>
                <a:rect l="l" t="t" r="r" b="b"/>
                <a:pathLst>
                  <a:path w="120994" h="121060" extrusionOk="0">
                    <a:moveTo>
                      <a:pt x="60497" y="121060"/>
                    </a:moveTo>
                    <a:cubicBezTo>
                      <a:pt x="27108" y="121060"/>
                      <a:pt x="0" y="93886"/>
                      <a:pt x="0" y="60564"/>
                    </a:cubicBezTo>
                    <a:cubicBezTo>
                      <a:pt x="0" y="27240"/>
                      <a:pt x="27174" y="0"/>
                      <a:pt x="60497" y="0"/>
                    </a:cubicBezTo>
                    <a:cubicBezTo>
                      <a:pt x="93886" y="0"/>
                      <a:pt x="120994" y="27174"/>
                      <a:pt x="120994" y="60564"/>
                    </a:cubicBezTo>
                    <a:cubicBezTo>
                      <a:pt x="120994" y="93953"/>
                      <a:pt x="93886" y="121060"/>
                      <a:pt x="60497" y="121060"/>
                    </a:cubicBezTo>
                    <a:close/>
                    <a:moveTo>
                      <a:pt x="60497" y="19835"/>
                    </a:moveTo>
                    <a:cubicBezTo>
                      <a:pt x="38083" y="19835"/>
                      <a:pt x="19835" y="38084"/>
                      <a:pt x="19835" y="60564"/>
                    </a:cubicBezTo>
                    <a:cubicBezTo>
                      <a:pt x="19835" y="83043"/>
                      <a:pt x="38083" y="101225"/>
                      <a:pt x="60497" y="101225"/>
                    </a:cubicBezTo>
                    <a:cubicBezTo>
                      <a:pt x="82911" y="101225"/>
                      <a:pt x="101159" y="82977"/>
                      <a:pt x="101159" y="60564"/>
                    </a:cubicBezTo>
                    <a:cubicBezTo>
                      <a:pt x="101159" y="38150"/>
                      <a:pt x="82911"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9" name="Google Shape;1329;p16"/>
              <p:cNvSpPr/>
              <p:nvPr/>
            </p:nvSpPr>
            <p:spPr>
              <a:xfrm>
                <a:off x="352536" y="4776731"/>
                <a:ext cx="120994" cy="121060"/>
              </a:xfrm>
              <a:custGeom>
                <a:avLst/>
                <a:gdLst/>
                <a:ahLst/>
                <a:cxnLst/>
                <a:rect l="l" t="t" r="r" b="b"/>
                <a:pathLst>
                  <a:path w="120994" h="121060" extrusionOk="0">
                    <a:moveTo>
                      <a:pt x="60497" y="121060"/>
                    </a:moveTo>
                    <a:cubicBezTo>
                      <a:pt x="27108" y="121060"/>
                      <a:pt x="0" y="93886"/>
                      <a:pt x="0" y="60563"/>
                    </a:cubicBezTo>
                    <a:cubicBezTo>
                      <a:pt x="0" y="27240"/>
                      <a:pt x="27174" y="0"/>
                      <a:pt x="60497" y="0"/>
                    </a:cubicBezTo>
                    <a:cubicBezTo>
                      <a:pt x="93886" y="0"/>
                      <a:pt x="120994" y="27174"/>
                      <a:pt x="120994" y="60563"/>
                    </a:cubicBezTo>
                    <a:cubicBezTo>
                      <a:pt x="120994" y="93952"/>
                      <a:pt x="93820" y="121060"/>
                      <a:pt x="60497" y="121060"/>
                    </a:cubicBezTo>
                    <a:close/>
                    <a:moveTo>
                      <a:pt x="60497" y="19901"/>
                    </a:moveTo>
                    <a:cubicBezTo>
                      <a:pt x="38083" y="19901"/>
                      <a:pt x="19835" y="38149"/>
                      <a:pt x="19835" y="60629"/>
                    </a:cubicBezTo>
                    <a:cubicBezTo>
                      <a:pt x="19835" y="83109"/>
                      <a:pt x="38083" y="101291"/>
                      <a:pt x="60497" y="101291"/>
                    </a:cubicBezTo>
                    <a:cubicBezTo>
                      <a:pt x="82911" y="101291"/>
                      <a:pt x="101159" y="83043"/>
                      <a:pt x="101159" y="60629"/>
                    </a:cubicBezTo>
                    <a:cubicBezTo>
                      <a:pt x="101159" y="38215"/>
                      <a:pt x="82911" y="19901"/>
                      <a:pt x="60497" y="199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0" name="Google Shape;1330;p16"/>
              <p:cNvSpPr/>
              <p:nvPr/>
            </p:nvSpPr>
            <p:spPr>
              <a:xfrm>
                <a:off x="517432" y="5130722"/>
                <a:ext cx="120994" cy="121060"/>
              </a:xfrm>
              <a:custGeom>
                <a:avLst/>
                <a:gdLst/>
                <a:ahLst/>
                <a:cxnLst/>
                <a:rect l="l" t="t" r="r" b="b"/>
                <a:pathLst>
                  <a:path w="120994" h="121060" extrusionOk="0">
                    <a:moveTo>
                      <a:pt x="60497" y="121060"/>
                    </a:moveTo>
                    <a:cubicBezTo>
                      <a:pt x="27108" y="121060"/>
                      <a:pt x="0" y="93886"/>
                      <a:pt x="0" y="60563"/>
                    </a:cubicBezTo>
                    <a:cubicBezTo>
                      <a:pt x="0" y="27240"/>
                      <a:pt x="27174" y="0"/>
                      <a:pt x="60497" y="0"/>
                    </a:cubicBezTo>
                    <a:cubicBezTo>
                      <a:pt x="93886" y="0"/>
                      <a:pt x="120994" y="27174"/>
                      <a:pt x="120994" y="60563"/>
                    </a:cubicBezTo>
                    <a:cubicBezTo>
                      <a:pt x="120994" y="93953"/>
                      <a:pt x="93886" y="121060"/>
                      <a:pt x="60497" y="121060"/>
                    </a:cubicBezTo>
                    <a:close/>
                    <a:moveTo>
                      <a:pt x="60497" y="19835"/>
                    </a:moveTo>
                    <a:cubicBezTo>
                      <a:pt x="38083" y="19835"/>
                      <a:pt x="19835" y="38084"/>
                      <a:pt x="19835" y="60563"/>
                    </a:cubicBezTo>
                    <a:cubicBezTo>
                      <a:pt x="19835" y="83043"/>
                      <a:pt x="38083" y="101225"/>
                      <a:pt x="60497" y="101225"/>
                    </a:cubicBezTo>
                    <a:cubicBezTo>
                      <a:pt x="82911" y="101225"/>
                      <a:pt x="101159" y="82977"/>
                      <a:pt x="101159" y="60563"/>
                    </a:cubicBezTo>
                    <a:cubicBezTo>
                      <a:pt x="101159" y="38150"/>
                      <a:pt x="82911"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1" name="Google Shape;1331;p16"/>
              <p:cNvSpPr/>
              <p:nvPr/>
            </p:nvSpPr>
            <p:spPr>
              <a:xfrm>
                <a:off x="334288" y="6199638"/>
                <a:ext cx="120994" cy="121060"/>
              </a:xfrm>
              <a:custGeom>
                <a:avLst/>
                <a:gdLst/>
                <a:ahLst/>
                <a:cxnLst/>
                <a:rect l="l" t="t" r="r" b="b"/>
                <a:pathLst>
                  <a:path w="120994" h="121060" extrusionOk="0">
                    <a:moveTo>
                      <a:pt x="60497" y="121060"/>
                    </a:moveTo>
                    <a:cubicBezTo>
                      <a:pt x="27108" y="121060"/>
                      <a:pt x="0" y="93886"/>
                      <a:pt x="0" y="60564"/>
                    </a:cubicBezTo>
                    <a:cubicBezTo>
                      <a:pt x="0" y="27174"/>
                      <a:pt x="27174" y="0"/>
                      <a:pt x="60497" y="0"/>
                    </a:cubicBezTo>
                    <a:cubicBezTo>
                      <a:pt x="93886" y="0"/>
                      <a:pt x="120994" y="27174"/>
                      <a:pt x="120994" y="60564"/>
                    </a:cubicBezTo>
                    <a:cubicBezTo>
                      <a:pt x="121060" y="93953"/>
                      <a:pt x="93886" y="121060"/>
                      <a:pt x="60497" y="121060"/>
                    </a:cubicBezTo>
                    <a:close/>
                    <a:moveTo>
                      <a:pt x="60497" y="19835"/>
                    </a:moveTo>
                    <a:cubicBezTo>
                      <a:pt x="38083" y="19835"/>
                      <a:pt x="19835" y="38084"/>
                      <a:pt x="19835" y="60564"/>
                    </a:cubicBezTo>
                    <a:cubicBezTo>
                      <a:pt x="19835" y="82977"/>
                      <a:pt x="38083" y="101225"/>
                      <a:pt x="60497" y="101225"/>
                    </a:cubicBezTo>
                    <a:cubicBezTo>
                      <a:pt x="82911" y="101225"/>
                      <a:pt x="101159" y="82977"/>
                      <a:pt x="101159" y="60564"/>
                    </a:cubicBezTo>
                    <a:cubicBezTo>
                      <a:pt x="101225" y="38150"/>
                      <a:pt x="82977"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2" name="Google Shape;1332;p16"/>
              <p:cNvSpPr/>
              <p:nvPr/>
            </p:nvSpPr>
            <p:spPr>
              <a:xfrm>
                <a:off x="62612" y="5928029"/>
                <a:ext cx="664344" cy="664345"/>
              </a:xfrm>
              <a:custGeom>
                <a:avLst/>
                <a:gdLst/>
                <a:ahLst/>
                <a:cxnLst/>
                <a:rect l="l" t="t" r="r" b="b"/>
                <a:pathLst>
                  <a:path w="664344" h="664345" extrusionOk="0">
                    <a:moveTo>
                      <a:pt x="332173" y="664345"/>
                    </a:moveTo>
                    <a:cubicBezTo>
                      <a:pt x="149028" y="664345"/>
                      <a:pt x="0" y="515317"/>
                      <a:pt x="0" y="332173"/>
                    </a:cubicBezTo>
                    <a:cubicBezTo>
                      <a:pt x="0" y="149028"/>
                      <a:pt x="149028" y="0"/>
                      <a:pt x="332173" y="0"/>
                    </a:cubicBezTo>
                    <a:cubicBezTo>
                      <a:pt x="515317" y="0"/>
                      <a:pt x="664345" y="149028"/>
                      <a:pt x="664345" y="332173"/>
                    </a:cubicBezTo>
                    <a:cubicBezTo>
                      <a:pt x="664345" y="515317"/>
                      <a:pt x="515383" y="664345"/>
                      <a:pt x="332173" y="664345"/>
                    </a:cubicBezTo>
                    <a:close/>
                    <a:moveTo>
                      <a:pt x="332173" y="19835"/>
                    </a:moveTo>
                    <a:cubicBezTo>
                      <a:pt x="159937" y="19835"/>
                      <a:pt x="19835" y="159937"/>
                      <a:pt x="19835" y="332173"/>
                    </a:cubicBezTo>
                    <a:cubicBezTo>
                      <a:pt x="19835" y="504408"/>
                      <a:pt x="159937" y="644510"/>
                      <a:pt x="332173" y="644510"/>
                    </a:cubicBezTo>
                    <a:cubicBezTo>
                      <a:pt x="504408" y="644510"/>
                      <a:pt x="644510" y="504408"/>
                      <a:pt x="644510" y="332173"/>
                    </a:cubicBezTo>
                    <a:cubicBezTo>
                      <a:pt x="644510" y="159937"/>
                      <a:pt x="504408" y="19835"/>
                      <a:pt x="332173"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3" name="Google Shape;1333;p16"/>
              <p:cNvSpPr/>
              <p:nvPr/>
            </p:nvSpPr>
            <p:spPr>
              <a:xfrm>
                <a:off x="49389" y="266286"/>
                <a:ext cx="4990587" cy="3734031"/>
              </a:xfrm>
              <a:custGeom>
                <a:avLst/>
                <a:gdLst/>
                <a:ahLst/>
                <a:cxnLst/>
                <a:rect l="l" t="t" r="r" b="b"/>
                <a:pathLst>
                  <a:path w="4990587" h="3734031" extrusionOk="0">
                    <a:moveTo>
                      <a:pt x="4990588" y="0"/>
                    </a:moveTo>
                    <a:lnTo>
                      <a:pt x="4990588" y="19835"/>
                    </a:lnTo>
                    <a:lnTo>
                      <a:pt x="334354" y="19835"/>
                    </a:lnTo>
                    <a:cubicBezTo>
                      <a:pt x="160731" y="19835"/>
                      <a:pt x="19505" y="163706"/>
                      <a:pt x="19505" y="340503"/>
                    </a:cubicBezTo>
                    <a:lnTo>
                      <a:pt x="19505" y="3734032"/>
                    </a:lnTo>
                    <a:lnTo>
                      <a:pt x="0" y="3734032"/>
                    </a:lnTo>
                    <a:lnTo>
                      <a:pt x="0" y="340503"/>
                    </a:lnTo>
                    <a:cubicBezTo>
                      <a:pt x="0" y="152797"/>
                      <a:pt x="150020" y="0"/>
                      <a:pt x="334354" y="0"/>
                    </a:cubicBezTo>
                    <a:lnTo>
                      <a:pt x="499058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4" name="Google Shape;1334;p16"/>
              <p:cNvSpPr/>
              <p:nvPr/>
            </p:nvSpPr>
            <p:spPr>
              <a:xfrm>
                <a:off x="5040043" y="215773"/>
                <a:ext cx="121060" cy="120994"/>
              </a:xfrm>
              <a:custGeom>
                <a:avLst/>
                <a:gdLst/>
                <a:ahLst/>
                <a:cxnLst/>
                <a:rect l="l" t="t" r="r" b="b"/>
                <a:pathLst>
                  <a:path w="121060" h="120994" extrusionOk="0">
                    <a:moveTo>
                      <a:pt x="60497" y="120994"/>
                    </a:moveTo>
                    <a:cubicBezTo>
                      <a:pt x="27108" y="120994"/>
                      <a:pt x="0" y="93820"/>
                      <a:pt x="0" y="60497"/>
                    </a:cubicBezTo>
                    <a:cubicBezTo>
                      <a:pt x="0" y="27108"/>
                      <a:pt x="27174" y="0"/>
                      <a:pt x="60497" y="0"/>
                    </a:cubicBezTo>
                    <a:cubicBezTo>
                      <a:pt x="93886" y="0"/>
                      <a:pt x="121060" y="27174"/>
                      <a:pt x="121060" y="60497"/>
                    </a:cubicBezTo>
                    <a:cubicBezTo>
                      <a:pt x="120995" y="93820"/>
                      <a:pt x="93820" y="120994"/>
                      <a:pt x="60497" y="120994"/>
                    </a:cubicBezTo>
                    <a:close/>
                    <a:moveTo>
                      <a:pt x="60497" y="19769"/>
                    </a:moveTo>
                    <a:cubicBezTo>
                      <a:pt x="38084" y="19769"/>
                      <a:pt x="19835" y="38017"/>
                      <a:pt x="19835" y="60431"/>
                    </a:cubicBezTo>
                    <a:cubicBezTo>
                      <a:pt x="19835" y="82845"/>
                      <a:pt x="38084" y="101093"/>
                      <a:pt x="60497" y="101093"/>
                    </a:cubicBezTo>
                    <a:cubicBezTo>
                      <a:pt x="82911" y="101093"/>
                      <a:pt x="101225" y="82845"/>
                      <a:pt x="101225" y="60431"/>
                    </a:cubicBezTo>
                    <a:cubicBezTo>
                      <a:pt x="101160" y="38017"/>
                      <a:pt x="82911" y="19769"/>
                      <a:pt x="60497"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5" name="Google Shape;1335;p16"/>
              <p:cNvSpPr/>
              <p:nvPr/>
            </p:nvSpPr>
            <p:spPr>
              <a:xfrm>
                <a:off x="0" y="4000384"/>
                <a:ext cx="121060" cy="120994"/>
              </a:xfrm>
              <a:custGeom>
                <a:avLst/>
                <a:gdLst/>
                <a:ahLst/>
                <a:cxnLst/>
                <a:rect l="l" t="t" r="r" b="b"/>
                <a:pathLst>
                  <a:path w="121060" h="120994" extrusionOk="0">
                    <a:moveTo>
                      <a:pt x="60497" y="120994"/>
                    </a:moveTo>
                    <a:cubicBezTo>
                      <a:pt x="27108" y="120994"/>
                      <a:pt x="0" y="93820"/>
                      <a:pt x="0" y="60497"/>
                    </a:cubicBezTo>
                    <a:cubicBezTo>
                      <a:pt x="0" y="27108"/>
                      <a:pt x="27174" y="0"/>
                      <a:pt x="60497" y="0"/>
                    </a:cubicBezTo>
                    <a:cubicBezTo>
                      <a:pt x="93886" y="0"/>
                      <a:pt x="121060" y="27174"/>
                      <a:pt x="121060" y="60497"/>
                    </a:cubicBezTo>
                    <a:cubicBezTo>
                      <a:pt x="121060" y="93820"/>
                      <a:pt x="93886" y="120994"/>
                      <a:pt x="60497" y="120994"/>
                    </a:cubicBezTo>
                    <a:close/>
                    <a:moveTo>
                      <a:pt x="60497" y="19769"/>
                    </a:moveTo>
                    <a:cubicBezTo>
                      <a:pt x="38083" y="19769"/>
                      <a:pt x="19835" y="38017"/>
                      <a:pt x="19835" y="60431"/>
                    </a:cubicBezTo>
                    <a:cubicBezTo>
                      <a:pt x="19835" y="82845"/>
                      <a:pt x="38083" y="101093"/>
                      <a:pt x="60497" y="101093"/>
                    </a:cubicBezTo>
                    <a:cubicBezTo>
                      <a:pt x="82911" y="101093"/>
                      <a:pt x="101225" y="82845"/>
                      <a:pt x="101225" y="60431"/>
                    </a:cubicBezTo>
                    <a:cubicBezTo>
                      <a:pt x="101225" y="38017"/>
                      <a:pt x="82977" y="19769"/>
                      <a:pt x="60497"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6" name="Google Shape;1336;p16"/>
              <p:cNvSpPr/>
              <p:nvPr/>
            </p:nvSpPr>
            <p:spPr>
              <a:xfrm>
                <a:off x="903027" y="276204"/>
                <a:ext cx="4117180" cy="6318616"/>
              </a:xfrm>
              <a:custGeom>
                <a:avLst/>
                <a:gdLst/>
                <a:ahLst/>
                <a:cxnLst/>
                <a:rect l="l" t="t" r="r" b="b"/>
                <a:pathLst>
                  <a:path w="4117180" h="6318616" extrusionOk="0">
                    <a:moveTo>
                      <a:pt x="4117114" y="6318617"/>
                    </a:moveTo>
                    <a:lnTo>
                      <a:pt x="371446" y="6318617"/>
                    </a:lnTo>
                    <a:cubicBezTo>
                      <a:pt x="166615" y="6318617"/>
                      <a:pt x="0" y="6165886"/>
                      <a:pt x="0" y="5978114"/>
                    </a:cubicBezTo>
                    <a:lnTo>
                      <a:pt x="0" y="0"/>
                    </a:lnTo>
                    <a:lnTo>
                      <a:pt x="21620" y="0"/>
                    </a:lnTo>
                    <a:lnTo>
                      <a:pt x="21620" y="5978114"/>
                    </a:lnTo>
                    <a:cubicBezTo>
                      <a:pt x="21620" y="6154911"/>
                      <a:pt x="178516" y="6298782"/>
                      <a:pt x="371446" y="6298782"/>
                    </a:cubicBezTo>
                    <a:lnTo>
                      <a:pt x="4117180" y="6298782"/>
                    </a:lnTo>
                    <a:lnTo>
                      <a:pt x="4117180" y="6318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7" name="Google Shape;1337;p16"/>
              <p:cNvSpPr/>
              <p:nvPr/>
            </p:nvSpPr>
            <p:spPr>
              <a:xfrm>
                <a:off x="5020207" y="6529034"/>
                <a:ext cx="111738" cy="111738"/>
              </a:xfrm>
              <a:custGeom>
                <a:avLst/>
                <a:gdLst/>
                <a:ahLst/>
                <a:cxnLst/>
                <a:rect l="l" t="t" r="r" b="b"/>
                <a:pathLst>
                  <a:path w="111738" h="111738" extrusionOk="0">
                    <a:moveTo>
                      <a:pt x="55869" y="111738"/>
                    </a:moveTo>
                    <a:cubicBezTo>
                      <a:pt x="25059" y="111738"/>
                      <a:pt x="0" y="86679"/>
                      <a:pt x="0" y="55869"/>
                    </a:cubicBezTo>
                    <a:cubicBezTo>
                      <a:pt x="0" y="25058"/>
                      <a:pt x="25059" y="0"/>
                      <a:pt x="55869" y="0"/>
                    </a:cubicBezTo>
                    <a:cubicBezTo>
                      <a:pt x="86680" y="0"/>
                      <a:pt x="111738" y="25058"/>
                      <a:pt x="111738" y="55869"/>
                    </a:cubicBezTo>
                    <a:cubicBezTo>
                      <a:pt x="111738" y="86679"/>
                      <a:pt x="86614" y="111738"/>
                      <a:pt x="55869" y="111738"/>
                    </a:cubicBezTo>
                    <a:close/>
                    <a:moveTo>
                      <a:pt x="55869" y="19835"/>
                    </a:moveTo>
                    <a:cubicBezTo>
                      <a:pt x="35968" y="19835"/>
                      <a:pt x="19835" y="36034"/>
                      <a:pt x="19835" y="55869"/>
                    </a:cubicBezTo>
                    <a:cubicBezTo>
                      <a:pt x="19835" y="75704"/>
                      <a:pt x="35968" y="91903"/>
                      <a:pt x="55869" y="91903"/>
                    </a:cubicBezTo>
                    <a:cubicBezTo>
                      <a:pt x="75770" y="91903"/>
                      <a:pt x="91903" y="75704"/>
                      <a:pt x="91903" y="55869"/>
                    </a:cubicBezTo>
                    <a:cubicBezTo>
                      <a:pt x="91903" y="35968"/>
                      <a:pt x="75704"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8" name="Google Shape;1338;p16"/>
              <p:cNvSpPr/>
              <p:nvPr/>
            </p:nvSpPr>
            <p:spPr>
              <a:xfrm>
                <a:off x="375280" y="6572539"/>
                <a:ext cx="1673755" cy="19835"/>
              </a:xfrm>
              <a:custGeom>
                <a:avLst/>
                <a:gdLst/>
                <a:ahLst/>
                <a:cxnLst/>
                <a:rect l="l" t="t" r="r" b="b"/>
                <a:pathLst>
                  <a:path w="1673755" h="19835" extrusionOk="0">
                    <a:moveTo>
                      <a:pt x="0" y="0"/>
                    </a:moveTo>
                    <a:lnTo>
                      <a:pt x="1673755" y="0"/>
                    </a:lnTo>
                    <a:lnTo>
                      <a:pt x="1673755"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39" name="Google Shape;1339;p16"/>
            <p:cNvGrpSpPr/>
            <p:nvPr/>
          </p:nvGrpSpPr>
          <p:grpSpPr>
            <a:xfrm>
              <a:off x="5802433" y="231750"/>
              <a:ext cx="3208617" cy="4679969"/>
              <a:chOff x="7029045" y="215707"/>
              <a:chExt cx="5161037" cy="6424998"/>
            </a:xfrm>
          </p:grpSpPr>
          <p:sp>
            <p:nvSpPr>
              <p:cNvPr id="1340" name="Google Shape;1340;p16"/>
              <p:cNvSpPr/>
              <p:nvPr/>
            </p:nvSpPr>
            <p:spPr>
              <a:xfrm>
                <a:off x="11268938" y="5499788"/>
                <a:ext cx="865142" cy="1080420"/>
              </a:xfrm>
              <a:custGeom>
                <a:avLst/>
                <a:gdLst/>
                <a:ahLst/>
                <a:cxnLst/>
                <a:rect l="l" t="t" r="r" b="b"/>
                <a:pathLst>
                  <a:path w="865142" h="1080420" extrusionOk="0">
                    <a:moveTo>
                      <a:pt x="272667" y="0"/>
                    </a:moveTo>
                    <a:lnTo>
                      <a:pt x="865143" y="0"/>
                    </a:lnTo>
                    <a:lnTo>
                      <a:pt x="865143" y="19835"/>
                    </a:lnTo>
                    <a:lnTo>
                      <a:pt x="272667" y="19835"/>
                    </a:lnTo>
                    <a:cubicBezTo>
                      <a:pt x="131110" y="19835"/>
                      <a:pt x="15868" y="163706"/>
                      <a:pt x="15868" y="340503"/>
                    </a:cubicBezTo>
                    <a:lnTo>
                      <a:pt x="15868" y="1080420"/>
                    </a:lnTo>
                    <a:lnTo>
                      <a:pt x="0" y="1080420"/>
                    </a:lnTo>
                    <a:lnTo>
                      <a:pt x="0" y="340503"/>
                    </a:lnTo>
                    <a:cubicBezTo>
                      <a:pt x="0" y="152797"/>
                      <a:pt x="122317" y="0"/>
                      <a:pt x="27266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41" name="Google Shape;1341;p16"/>
              <p:cNvGrpSpPr/>
              <p:nvPr/>
            </p:nvGrpSpPr>
            <p:grpSpPr>
              <a:xfrm>
                <a:off x="11426627" y="5799233"/>
                <a:ext cx="544011" cy="544012"/>
                <a:chOff x="11426627" y="5799233"/>
                <a:chExt cx="544011" cy="544012"/>
              </a:xfrm>
            </p:grpSpPr>
            <p:sp>
              <p:nvSpPr>
                <p:cNvPr id="1342" name="Google Shape;1342;p16"/>
                <p:cNvSpPr/>
                <p:nvPr/>
              </p:nvSpPr>
              <p:spPr>
                <a:xfrm>
                  <a:off x="11426627" y="5799233"/>
                  <a:ext cx="544011" cy="544012"/>
                </a:xfrm>
                <a:custGeom>
                  <a:avLst/>
                  <a:gdLst/>
                  <a:ahLst/>
                  <a:cxnLst/>
                  <a:rect l="l" t="t" r="r" b="b"/>
                  <a:pathLst>
                    <a:path w="544011" h="544012" extrusionOk="0">
                      <a:moveTo>
                        <a:pt x="7802" y="0"/>
                      </a:moveTo>
                      <a:lnTo>
                        <a:pt x="536210" y="0"/>
                      </a:lnTo>
                      <a:lnTo>
                        <a:pt x="544012" y="7802"/>
                      </a:lnTo>
                      <a:lnTo>
                        <a:pt x="544012" y="536210"/>
                      </a:lnTo>
                      <a:lnTo>
                        <a:pt x="536210" y="544012"/>
                      </a:lnTo>
                      <a:lnTo>
                        <a:pt x="7802" y="544012"/>
                      </a:lnTo>
                      <a:lnTo>
                        <a:pt x="0" y="536210"/>
                      </a:lnTo>
                      <a:lnTo>
                        <a:pt x="0" y="7802"/>
                      </a:lnTo>
                      <a:lnTo>
                        <a:pt x="7802" y="0"/>
                      </a:lnTo>
                      <a:close/>
                      <a:moveTo>
                        <a:pt x="528408" y="15670"/>
                      </a:moveTo>
                      <a:lnTo>
                        <a:pt x="15670" y="15670"/>
                      </a:lnTo>
                      <a:lnTo>
                        <a:pt x="15670" y="528408"/>
                      </a:lnTo>
                      <a:lnTo>
                        <a:pt x="528408" y="528408"/>
                      </a:lnTo>
                      <a:lnTo>
                        <a:pt x="528408"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3" name="Google Shape;1343;p16"/>
                <p:cNvSpPr/>
                <p:nvPr/>
              </p:nvSpPr>
              <p:spPr>
                <a:xfrm>
                  <a:off x="11560779" y="6107537"/>
                  <a:ext cx="15669" cy="227971"/>
                </a:xfrm>
                <a:custGeom>
                  <a:avLst/>
                  <a:gdLst/>
                  <a:ahLst/>
                  <a:cxnLst/>
                  <a:rect l="l" t="t" r="r" b="b"/>
                  <a:pathLst>
                    <a:path w="15669" h="227971" extrusionOk="0">
                      <a:moveTo>
                        <a:pt x="0" y="0"/>
                      </a:moveTo>
                      <a:lnTo>
                        <a:pt x="15670" y="0"/>
                      </a:lnTo>
                      <a:lnTo>
                        <a:pt x="15670" y="227972"/>
                      </a:lnTo>
                      <a:lnTo>
                        <a:pt x="0" y="227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4" name="Google Shape;1344;p16"/>
                <p:cNvSpPr/>
                <p:nvPr/>
              </p:nvSpPr>
              <p:spPr>
                <a:xfrm>
                  <a:off x="11820884" y="5807035"/>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5" name="Google Shape;1345;p16"/>
                <p:cNvSpPr/>
                <p:nvPr/>
              </p:nvSpPr>
              <p:spPr>
                <a:xfrm>
                  <a:off x="11690832" y="5967964"/>
                  <a:ext cx="15669" cy="367545"/>
                </a:xfrm>
                <a:custGeom>
                  <a:avLst/>
                  <a:gdLst/>
                  <a:ahLst/>
                  <a:cxnLst/>
                  <a:rect l="l" t="t" r="r" b="b"/>
                  <a:pathLst>
                    <a:path w="15669" h="367545" extrusionOk="0">
                      <a:moveTo>
                        <a:pt x="0" y="0"/>
                      </a:moveTo>
                      <a:lnTo>
                        <a:pt x="15669" y="0"/>
                      </a:lnTo>
                      <a:lnTo>
                        <a:pt x="15669"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6" name="Google Shape;1346;p16"/>
                <p:cNvSpPr/>
                <p:nvPr/>
              </p:nvSpPr>
              <p:spPr>
                <a:xfrm>
                  <a:off x="11434429" y="5923864"/>
                  <a:ext cx="227971" cy="15669"/>
                </a:xfrm>
                <a:custGeom>
                  <a:avLst/>
                  <a:gdLst/>
                  <a:ahLst/>
                  <a:cxnLst/>
                  <a:rect l="l" t="t" r="r" b="b"/>
                  <a:pathLst>
                    <a:path w="227971" h="15669" extrusionOk="0">
                      <a:moveTo>
                        <a:pt x="0" y="0"/>
                      </a:moveTo>
                      <a:lnTo>
                        <a:pt x="227972" y="0"/>
                      </a:lnTo>
                      <a:lnTo>
                        <a:pt x="227972"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7" name="Google Shape;1347;p16"/>
                <p:cNvSpPr/>
                <p:nvPr/>
              </p:nvSpPr>
              <p:spPr>
                <a:xfrm>
                  <a:off x="11864918" y="6203010"/>
                  <a:ext cx="97919" cy="15669"/>
                </a:xfrm>
                <a:custGeom>
                  <a:avLst/>
                  <a:gdLst/>
                  <a:ahLst/>
                  <a:cxnLst/>
                  <a:rect l="l" t="t" r="r" b="b"/>
                  <a:pathLst>
                    <a:path w="97919" h="15669" extrusionOk="0">
                      <a:moveTo>
                        <a:pt x="0" y="0"/>
                      </a:moveTo>
                      <a:lnTo>
                        <a:pt x="97920" y="0"/>
                      </a:lnTo>
                      <a:lnTo>
                        <a:pt x="97920"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8" name="Google Shape;1348;p16"/>
                <p:cNvSpPr/>
                <p:nvPr/>
              </p:nvSpPr>
              <p:spPr>
                <a:xfrm>
                  <a:off x="11604813" y="6063437"/>
                  <a:ext cx="358024" cy="15669"/>
                </a:xfrm>
                <a:custGeom>
                  <a:avLst/>
                  <a:gdLst/>
                  <a:ahLst/>
                  <a:cxnLst/>
                  <a:rect l="l" t="t" r="r" b="b"/>
                  <a:pathLst>
                    <a:path w="358024" h="15669" extrusionOk="0">
                      <a:moveTo>
                        <a:pt x="0" y="0"/>
                      </a:moveTo>
                      <a:lnTo>
                        <a:pt x="358024" y="0"/>
                      </a:lnTo>
                      <a:lnTo>
                        <a:pt x="358024"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9" name="Google Shape;1349;p16"/>
                <p:cNvSpPr/>
                <p:nvPr/>
              </p:nvSpPr>
              <p:spPr>
                <a:xfrm>
                  <a:off x="11520844" y="6023502"/>
                  <a:ext cx="95473" cy="95473"/>
                </a:xfrm>
                <a:custGeom>
                  <a:avLst/>
                  <a:gdLst/>
                  <a:ahLst/>
                  <a:cxnLst/>
                  <a:rect l="l" t="t" r="r" b="b"/>
                  <a:pathLst>
                    <a:path w="95473" h="95473" extrusionOk="0">
                      <a:moveTo>
                        <a:pt x="47736" y="0"/>
                      </a:moveTo>
                      <a:cubicBezTo>
                        <a:pt x="74051" y="0"/>
                        <a:pt x="95474" y="21422"/>
                        <a:pt x="95474" y="47737"/>
                      </a:cubicBezTo>
                      <a:cubicBezTo>
                        <a:pt x="95474" y="74051"/>
                        <a:pt x="74051" y="95473"/>
                        <a:pt x="47736" y="95473"/>
                      </a:cubicBezTo>
                      <a:cubicBezTo>
                        <a:pt x="21422" y="95473"/>
                        <a:pt x="0" y="74051"/>
                        <a:pt x="0" y="47737"/>
                      </a:cubicBezTo>
                      <a:cubicBezTo>
                        <a:pt x="0" y="21422"/>
                        <a:pt x="21422" y="0"/>
                        <a:pt x="47736" y="0"/>
                      </a:cubicBezTo>
                      <a:close/>
                      <a:moveTo>
                        <a:pt x="47736" y="79870"/>
                      </a:moveTo>
                      <a:cubicBezTo>
                        <a:pt x="65456" y="79870"/>
                        <a:pt x="79804" y="65456"/>
                        <a:pt x="79804" y="47803"/>
                      </a:cubicBezTo>
                      <a:cubicBezTo>
                        <a:pt x="79804" y="30084"/>
                        <a:pt x="65390" y="15736"/>
                        <a:pt x="47736" y="15736"/>
                      </a:cubicBezTo>
                      <a:cubicBezTo>
                        <a:pt x="30084" y="15736"/>
                        <a:pt x="15670" y="30149"/>
                        <a:pt x="15670" y="47803"/>
                      </a:cubicBezTo>
                      <a:cubicBezTo>
                        <a:pt x="15670" y="65456"/>
                        <a:pt x="30084" y="79870"/>
                        <a:pt x="47736" y="79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0" name="Google Shape;1350;p16"/>
                <p:cNvSpPr/>
                <p:nvPr/>
              </p:nvSpPr>
              <p:spPr>
                <a:xfrm>
                  <a:off x="11780949" y="6163076"/>
                  <a:ext cx="95473" cy="95473"/>
                </a:xfrm>
                <a:custGeom>
                  <a:avLst/>
                  <a:gdLst/>
                  <a:ahLst/>
                  <a:cxnLst/>
                  <a:rect l="l" t="t" r="r" b="b"/>
                  <a:pathLst>
                    <a:path w="95473" h="95473" extrusionOk="0">
                      <a:moveTo>
                        <a:pt x="47737" y="0"/>
                      </a:moveTo>
                      <a:cubicBezTo>
                        <a:pt x="74052" y="0"/>
                        <a:pt x="95474" y="21422"/>
                        <a:pt x="95474" y="47736"/>
                      </a:cubicBezTo>
                      <a:cubicBezTo>
                        <a:pt x="95474" y="74051"/>
                        <a:pt x="74052" y="95473"/>
                        <a:pt x="47737" y="95473"/>
                      </a:cubicBezTo>
                      <a:cubicBezTo>
                        <a:pt x="21422" y="95473"/>
                        <a:pt x="0" y="74051"/>
                        <a:pt x="0" y="47736"/>
                      </a:cubicBezTo>
                      <a:cubicBezTo>
                        <a:pt x="0" y="21422"/>
                        <a:pt x="21422" y="0"/>
                        <a:pt x="47737" y="0"/>
                      </a:cubicBezTo>
                      <a:close/>
                      <a:moveTo>
                        <a:pt x="47737" y="79869"/>
                      </a:moveTo>
                      <a:cubicBezTo>
                        <a:pt x="65456" y="79869"/>
                        <a:pt x="79804" y="65456"/>
                        <a:pt x="79804" y="47803"/>
                      </a:cubicBezTo>
                      <a:cubicBezTo>
                        <a:pt x="79804" y="30083"/>
                        <a:pt x="65390" y="15736"/>
                        <a:pt x="47737" y="15736"/>
                      </a:cubicBezTo>
                      <a:cubicBezTo>
                        <a:pt x="30084" y="15736"/>
                        <a:pt x="15670" y="30149"/>
                        <a:pt x="15670" y="47803"/>
                      </a:cubicBezTo>
                      <a:cubicBezTo>
                        <a:pt x="15670" y="65456"/>
                        <a:pt x="30084" y="79869"/>
                        <a:pt x="47737" y="798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1" name="Google Shape;1351;p16"/>
                <p:cNvSpPr/>
                <p:nvPr/>
              </p:nvSpPr>
              <p:spPr>
                <a:xfrm>
                  <a:off x="11650897" y="5883929"/>
                  <a:ext cx="95472" cy="95473"/>
                </a:xfrm>
                <a:custGeom>
                  <a:avLst/>
                  <a:gdLst/>
                  <a:ahLst/>
                  <a:cxnLst/>
                  <a:rect l="l" t="t" r="r" b="b"/>
                  <a:pathLst>
                    <a:path w="95472" h="95473" extrusionOk="0">
                      <a:moveTo>
                        <a:pt x="47736" y="0"/>
                      </a:moveTo>
                      <a:cubicBezTo>
                        <a:pt x="74051" y="0"/>
                        <a:pt x="95473" y="21422"/>
                        <a:pt x="95473" y="47737"/>
                      </a:cubicBezTo>
                      <a:cubicBezTo>
                        <a:pt x="95473" y="74051"/>
                        <a:pt x="74051" y="95473"/>
                        <a:pt x="47736" y="95473"/>
                      </a:cubicBezTo>
                      <a:cubicBezTo>
                        <a:pt x="21422" y="95473"/>
                        <a:pt x="0" y="74051"/>
                        <a:pt x="0" y="47737"/>
                      </a:cubicBezTo>
                      <a:cubicBezTo>
                        <a:pt x="0" y="21422"/>
                        <a:pt x="21422" y="0"/>
                        <a:pt x="47736" y="0"/>
                      </a:cubicBezTo>
                      <a:close/>
                      <a:moveTo>
                        <a:pt x="47736" y="79870"/>
                      </a:moveTo>
                      <a:cubicBezTo>
                        <a:pt x="65456" y="79870"/>
                        <a:pt x="79803" y="65456"/>
                        <a:pt x="79803" y="47803"/>
                      </a:cubicBezTo>
                      <a:cubicBezTo>
                        <a:pt x="79803" y="30083"/>
                        <a:pt x="65390" y="15736"/>
                        <a:pt x="47736" y="15736"/>
                      </a:cubicBezTo>
                      <a:cubicBezTo>
                        <a:pt x="30017" y="15736"/>
                        <a:pt x="15670" y="30149"/>
                        <a:pt x="15670" y="47803"/>
                      </a:cubicBezTo>
                      <a:cubicBezTo>
                        <a:pt x="15670" y="65456"/>
                        <a:pt x="30083" y="79870"/>
                        <a:pt x="47736" y="79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52" name="Google Shape;1352;p16"/>
              <p:cNvSpPr/>
              <p:nvPr/>
            </p:nvSpPr>
            <p:spPr>
              <a:xfrm>
                <a:off x="11268145" y="271575"/>
                <a:ext cx="859258" cy="2046854"/>
              </a:xfrm>
              <a:custGeom>
                <a:avLst/>
                <a:gdLst/>
                <a:ahLst/>
                <a:cxnLst/>
                <a:rect l="l" t="t" r="r" b="b"/>
                <a:pathLst>
                  <a:path w="859258" h="2046854" extrusionOk="0">
                    <a:moveTo>
                      <a:pt x="66" y="0"/>
                    </a:moveTo>
                    <a:lnTo>
                      <a:pt x="14083" y="0"/>
                    </a:lnTo>
                    <a:lnTo>
                      <a:pt x="14083" y="2027019"/>
                    </a:lnTo>
                    <a:lnTo>
                      <a:pt x="618328" y="2027019"/>
                    </a:lnTo>
                    <a:cubicBezTo>
                      <a:pt x="743421" y="2027019"/>
                      <a:pt x="845241" y="1883148"/>
                      <a:pt x="845241" y="1706351"/>
                    </a:cubicBezTo>
                    <a:lnTo>
                      <a:pt x="845241" y="324701"/>
                    </a:lnTo>
                    <a:lnTo>
                      <a:pt x="859258" y="324701"/>
                    </a:lnTo>
                    <a:lnTo>
                      <a:pt x="859258" y="1706351"/>
                    </a:lnTo>
                    <a:cubicBezTo>
                      <a:pt x="859258" y="1894124"/>
                      <a:pt x="751157" y="2046854"/>
                      <a:pt x="618328" y="2046854"/>
                    </a:cubicBezTo>
                    <a:lnTo>
                      <a:pt x="7008" y="2046854"/>
                    </a:lnTo>
                    <a:lnTo>
                      <a:pt x="0" y="2036937"/>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3" name="Google Shape;1353;p16"/>
              <p:cNvSpPr/>
              <p:nvPr/>
            </p:nvSpPr>
            <p:spPr>
              <a:xfrm>
                <a:off x="11422793" y="271575"/>
                <a:ext cx="19835" cy="989773"/>
              </a:xfrm>
              <a:custGeom>
                <a:avLst/>
                <a:gdLst/>
                <a:ahLst/>
                <a:cxnLst/>
                <a:rect l="l" t="t" r="r" b="b"/>
                <a:pathLst>
                  <a:path w="19835" h="989773" extrusionOk="0">
                    <a:moveTo>
                      <a:pt x="0" y="0"/>
                    </a:moveTo>
                    <a:lnTo>
                      <a:pt x="19835" y="0"/>
                    </a:lnTo>
                    <a:lnTo>
                      <a:pt x="19835" y="989774"/>
                    </a:lnTo>
                    <a:lnTo>
                      <a:pt x="0" y="989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4" name="Google Shape;1354;p16"/>
              <p:cNvSpPr/>
              <p:nvPr/>
            </p:nvSpPr>
            <p:spPr>
              <a:xfrm>
                <a:off x="11376841" y="1247861"/>
                <a:ext cx="111738" cy="111737"/>
              </a:xfrm>
              <a:custGeom>
                <a:avLst/>
                <a:gdLst/>
                <a:ahLst/>
                <a:cxnLst/>
                <a:rect l="l" t="t" r="r" b="b"/>
                <a:pathLst>
                  <a:path w="111738" h="111737" extrusionOk="0">
                    <a:moveTo>
                      <a:pt x="55869" y="0"/>
                    </a:moveTo>
                    <a:cubicBezTo>
                      <a:pt x="86679" y="0"/>
                      <a:pt x="111738" y="25058"/>
                      <a:pt x="111738" y="55869"/>
                    </a:cubicBezTo>
                    <a:cubicBezTo>
                      <a:pt x="111738" y="86680"/>
                      <a:pt x="86679" y="111738"/>
                      <a:pt x="55869" y="111738"/>
                    </a:cubicBezTo>
                    <a:cubicBezTo>
                      <a:pt x="25059" y="111738"/>
                      <a:pt x="0" y="86680"/>
                      <a:pt x="0" y="55869"/>
                    </a:cubicBezTo>
                    <a:cubicBezTo>
                      <a:pt x="0" y="25058"/>
                      <a:pt x="25059" y="0"/>
                      <a:pt x="55869" y="0"/>
                    </a:cubicBezTo>
                    <a:close/>
                    <a:moveTo>
                      <a:pt x="55869" y="91903"/>
                    </a:moveTo>
                    <a:cubicBezTo>
                      <a:pt x="75771" y="91903"/>
                      <a:pt x="91903" y="75704"/>
                      <a:pt x="91903" y="55869"/>
                    </a:cubicBezTo>
                    <a:cubicBezTo>
                      <a:pt x="91903" y="36034"/>
                      <a:pt x="75705" y="19835"/>
                      <a:pt x="55869" y="19835"/>
                    </a:cubicBezTo>
                    <a:cubicBezTo>
                      <a:pt x="35968" y="19835"/>
                      <a:pt x="19835" y="36034"/>
                      <a:pt x="19835" y="55869"/>
                    </a:cubicBezTo>
                    <a:cubicBezTo>
                      <a:pt x="19835" y="75770"/>
                      <a:pt x="35968"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5" name="Google Shape;1355;p16"/>
              <p:cNvSpPr/>
              <p:nvPr/>
            </p:nvSpPr>
            <p:spPr>
              <a:xfrm>
                <a:off x="11291616" y="4377780"/>
                <a:ext cx="111738" cy="111738"/>
              </a:xfrm>
              <a:custGeom>
                <a:avLst/>
                <a:gdLst/>
                <a:ahLst/>
                <a:cxnLst/>
                <a:rect l="l" t="t" r="r" b="b"/>
                <a:pathLst>
                  <a:path w="111738" h="111738"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124"/>
                      <a:pt x="25059" y="0"/>
                      <a:pt x="55869" y="0"/>
                    </a:cubicBezTo>
                    <a:close/>
                    <a:moveTo>
                      <a:pt x="55869" y="91969"/>
                    </a:moveTo>
                    <a:cubicBezTo>
                      <a:pt x="75771" y="91969"/>
                      <a:pt x="91903" y="75770"/>
                      <a:pt x="91903" y="55935"/>
                    </a:cubicBezTo>
                    <a:cubicBezTo>
                      <a:pt x="91903" y="36034"/>
                      <a:pt x="75705" y="19901"/>
                      <a:pt x="55869" y="19901"/>
                    </a:cubicBezTo>
                    <a:cubicBezTo>
                      <a:pt x="35968" y="19901"/>
                      <a:pt x="19835" y="36034"/>
                      <a:pt x="19835" y="55935"/>
                    </a:cubicBezTo>
                    <a:cubicBezTo>
                      <a:pt x="19835" y="75770"/>
                      <a:pt x="36034" y="91969"/>
                      <a:pt x="55869" y="91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6" name="Google Shape;1356;p16"/>
              <p:cNvSpPr/>
              <p:nvPr/>
            </p:nvSpPr>
            <p:spPr>
              <a:xfrm>
                <a:off x="11389866" y="4647076"/>
                <a:ext cx="742363" cy="19835"/>
              </a:xfrm>
              <a:custGeom>
                <a:avLst/>
                <a:gdLst/>
                <a:ahLst/>
                <a:cxnLst/>
                <a:rect l="l" t="t" r="r" b="b"/>
                <a:pathLst>
                  <a:path w="742363" h="19835" extrusionOk="0">
                    <a:moveTo>
                      <a:pt x="0" y="0"/>
                    </a:moveTo>
                    <a:lnTo>
                      <a:pt x="742364" y="0"/>
                    </a:lnTo>
                    <a:lnTo>
                      <a:pt x="7423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7" name="Google Shape;1357;p16"/>
              <p:cNvSpPr/>
              <p:nvPr/>
            </p:nvSpPr>
            <p:spPr>
              <a:xfrm>
                <a:off x="11291616" y="4601124"/>
                <a:ext cx="111738" cy="111737"/>
              </a:xfrm>
              <a:custGeom>
                <a:avLst/>
                <a:gdLst/>
                <a:ahLst/>
                <a:cxnLst/>
                <a:rect l="l" t="t" r="r" b="b"/>
                <a:pathLst>
                  <a:path w="111738" h="111737"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058"/>
                      <a:pt x="25059" y="0"/>
                      <a:pt x="55869" y="0"/>
                    </a:cubicBezTo>
                    <a:close/>
                    <a:moveTo>
                      <a:pt x="55869" y="91903"/>
                    </a:moveTo>
                    <a:cubicBezTo>
                      <a:pt x="75771" y="91903"/>
                      <a:pt x="91903" y="75704"/>
                      <a:pt x="91903" y="55869"/>
                    </a:cubicBezTo>
                    <a:cubicBezTo>
                      <a:pt x="91903" y="35967"/>
                      <a:pt x="75705" y="19835"/>
                      <a:pt x="55869" y="19835"/>
                    </a:cubicBezTo>
                    <a:cubicBezTo>
                      <a:pt x="35968" y="19835"/>
                      <a:pt x="19835" y="36034"/>
                      <a:pt x="19835" y="55869"/>
                    </a:cubicBezTo>
                    <a:cubicBezTo>
                      <a:pt x="19835" y="75704"/>
                      <a:pt x="36034"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8" name="Google Shape;1358;p16"/>
              <p:cNvSpPr/>
              <p:nvPr/>
            </p:nvSpPr>
            <p:spPr>
              <a:xfrm>
                <a:off x="11389866" y="4870353"/>
                <a:ext cx="742363" cy="19835"/>
              </a:xfrm>
              <a:custGeom>
                <a:avLst/>
                <a:gdLst/>
                <a:ahLst/>
                <a:cxnLst/>
                <a:rect l="l" t="t" r="r" b="b"/>
                <a:pathLst>
                  <a:path w="742363" h="19835" extrusionOk="0">
                    <a:moveTo>
                      <a:pt x="0" y="0"/>
                    </a:moveTo>
                    <a:lnTo>
                      <a:pt x="742364" y="0"/>
                    </a:lnTo>
                    <a:lnTo>
                      <a:pt x="7423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9" name="Google Shape;1359;p16"/>
              <p:cNvSpPr/>
              <p:nvPr/>
            </p:nvSpPr>
            <p:spPr>
              <a:xfrm>
                <a:off x="11291616" y="4824402"/>
                <a:ext cx="111738" cy="111738"/>
              </a:xfrm>
              <a:custGeom>
                <a:avLst/>
                <a:gdLst/>
                <a:ahLst/>
                <a:cxnLst/>
                <a:rect l="l" t="t" r="r" b="b"/>
                <a:pathLst>
                  <a:path w="111738" h="111738" extrusionOk="0">
                    <a:moveTo>
                      <a:pt x="55869" y="0"/>
                    </a:moveTo>
                    <a:cubicBezTo>
                      <a:pt x="86680" y="0"/>
                      <a:pt x="111738" y="25059"/>
                      <a:pt x="111738" y="55869"/>
                    </a:cubicBezTo>
                    <a:cubicBezTo>
                      <a:pt x="111738" y="86679"/>
                      <a:pt x="86680" y="111738"/>
                      <a:pt x="55869" y="111738"/>
                    </a:cubicBezTo>
                    <a:cubicBezTo>
                      <a:pt x="25059" y="111738"/>
                      <a:pt x="0" y="86679"/>
                      <a:pt x="0" y="55869"/>
                    </a:cubicBezTo>
                    <a:cubicBezTo>
                      <a:pt x="0" y="25059"/>
                      <a:pt x="25059" y="0"/>
                      <a:pt x="55869" y="0"/>
                    </a:cubicBezTo>
                    <a:close/>
                    <a:moveTo>
                      <a:pt x="55869" y="91903"/>
                    </a:moveTo>
                    <a:cubicBezTo>
                      <a:pt x="75771" y="91903"/>
                      <a:pt x="91903" y="75770"/>
                      <a:pt x="91903" y="55869"/>
                    </a:cubicBezTo>
                    <a:cubicBezTo>
                      <a:pt x="91903" y="35968"/>
                      <a:pt x="75705" y="19835"/>
                      <a:pt x="55869" y="19835"/>
                    </a:cubicBezTo>
                    <a:cubicBezTo>
                      <a:pt x="35968" y="19835"/>
                      <a:pt x="19835" y="36034"/>
                      <a:pt x="19835" y="55869"/>
                    </a:cubicBezTo>
                    <a:cubicBezTo>
                      <a:pt x="19835" y="75770"/>
                      <a:pt x="36034"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0" name="Google Shape;1360;p16"/>
              <p:cNvSpPr/>
              <p:nvPr/>
            </p:nvSpPr>
            <p:spPr>
              <a:xfrm>
                <a:off x="11389866" y="5093631"/>
                <a:ext cx="738330" cy="19835"/>
              </a:xfrm>
              <a:custGeom>
                <a:avLst/>
                <a:gdLst/>
                <a:ahLst/>
                <a:cxnLst/>
                <a:rect l="l" t="t" r="r" b="b"/>
                <a:pathLst>
                  <a:path w="738330" h="19835" extrusionOk="0">
                    <a:moveTo>
                      <a:pt x="0" y="0"/>
                    </a:moveTo>
                    <a:lnTo>
                      <a:pt x="738331" y="0"/>
                    </a:lnTo>
                    <a:lnTo>
                      <a:pt x="73833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1" name="Google Shape;1361;p16"/>
              <p:cNvSpPr/>
              <p:nvPr/>
            </p:nvSpPr>
            <p:spPr>
              <a:xfrm>
                <a:off x="11291616" y="5047679"/>
                <a:ext cx="111738" cy="111737"/>
              </a:xfrm>
              <a:custGeom>
                <a:avLst/>
                <a:gdLst/>
                <a:ahLst/>
                <a:cxnLst/>
                <a:rect l="l" t="t" r="r" b="b"/>
                <a:pathLst>
                  <a:path w="111738" h="111737"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124"/>
                      <a:pt x="25059" y="0"/>
                      <a:pt x="55869" y="0"/>
                    </a:cubicBezTo>
                    <a:close/>
                    <a:moveTo>
                      <a:pt x="55869" y="91969"/>
                    </a:moveTo>
                    <a:cubicBezTo>
                      <a:pt x="75771" y="91969"/>
                      <a:pt x="91903" y="75770"/>
                      <a:pt x="91903" y="55935"/>
                    </a:cubicBezTo>
                    <a:cubicBezTo>
                      <a:pt x="91903" y="36034"/>
                      <a:pt x="75705" y="19901"/>
                      <a:pt x="55869" y="19901"/>
                    </a:cubicBezTo>
                    <a:cubicBezTo>
                      <a:pt x="35968" y="19901"/>
                      <a:pt x="19835" y="36100"/>
                      <a:pt x="19835" y="55935"/>
                    </a:cubicBezTo>
                    <a:cubicBezTo>
                      <a:pt x="19835" y="75770"/>
                      <a:pt x="36034" y="91969"/>
                      <a:pt x="55869" y="91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2" name="Google Shape;1362;p16"/>
              <p:cNvSpPr/>
              <p:nvPr/>
            </p:nvSpPr>
            <p:spPr>
              <a:xfrm>
                <a:off x="11389866" y="4423798"/>
                <a:ext cx="738330" cy="19835"/>
              </a:xfrm>
              <a:custGeom>
                <a:avLst/>
                <a:gdLst/>
                <a:ahLst/>
                <a:cxnLst/>
                <a:rect l="l" t="t" r="r" b="b"/>
                <a:pathLst>
                  <a:path w="738330" h="19835" extrusionOk="0">
                    <a:moveTo>
                      <a:pt x="0" y="0"/>
                    </a:moveTo>
                    <a:lnTo>
                      <a:pt x="738331" y="0"/>
                    </a:lnTo>
                    <a:lnTo>
                      <a:pt x="73833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3" name="Google Shape;1363;p16"/>
              <p:cNvSpPr/>
              <p:nvPr/>
            </p:nvSpPr>
            <p:spPr>
              <a:xfrm>
                <a:off x="11267285" y="1497255"/>
                <a:ext cx="689865" cy="689866"/>
              </a:xfrm>
              <a:custGeom>
                <a:avLst/>
                <a:gdLst/>
                <a:ahLst/>
                <a:cxnLst/>
                <a:rect l="l" t="t" r="r" b="b"/>
                <a:pathLst>
                  <a:path w="689865" h="689866" extrusionOk="0">
                    <a:moveTo>
                      <a:pt x="9918" y="0"/>
                    </a:moveTo>
                    <a:lnTo>
                      <a:pt x="679948" y="0"/>
                    </a:lnTo>
                    <a:lnTo>
                      <a:pt x="689866" y="9918"/>
                    </a:lnTo>
                    <a:lnTo>
                      <a:pt x="689866" y="679949"/>
                    </a:lnTo>
                    <a:lnTo>
                      <a:pt x="679948" y="689866"/>
                    </a:lnTo>
                    <a:lnTo>
                      <a:pt x="9918" y="689866"/>
                    </a:lnTo>
                    <a:lnTo>
                      <a:pt x="0" y="679949"/>
                    </a:lnTo>
                    <a:lnTo>
                      <a:pt x="0" y="9918"/>
                    </a:lnTo>
                    <a:lnTo>
                      <a:pt x="9918" y="0"/>
                    </a:lnTo>
                    <a:close/>
                    <a:moveTo>
                      <a:pt x="669965" y="19835"/>
                    </a:moveTo>
                    <a:lnTo>
                      <a:pt x="19769" y="19835"/>
                    </a:lnTo>
                    <a:lnTo>
                      <a:pt x="19769" y="670031"/>
                    </a:lnTo>
                    <a:lnTo>
                      <a:pt x="669965" y="670031"/>
                    </a:lnTo>
                    <a:lnTo>
                      <a:pt x="669965"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4" name="Google Shape;1364;p16"/>
              <p:cNvSpPr/>
              <p:nvPr/>
            </p:nvSpPr>
            <p:spPr>
              <a:xfrm>
                <a:off x="11437339" y="1888140"/>
                <a:ext cx="19835" cy="289064"/>
              </a:xfrm>
              <a:custGeom>
                <a:avLst/>
                <a:gdLst/>
                <a:ahLst/>
                <a:cxnLst/>
                <a:rect l="l" t="t" r="r" b="b"/>
                <a:pathLst>
                  <a:path w="19835" h="289064" extrusionOk="0">
                    <a:moveTo>
                      <a:pt x="0" y="0"/>
                    </a:moveTo>
                    <a:lnTo>
                      <a:pt x="19835" y="0"/>
                    </a:lnTo>
                    <a:lnTo>
                      <a:pt x="19835" y="289064"/>
                    </a:lnTo>
                    <a:lnTo>
                      <a:pt x="0" y="28906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5" name="Google Shape;1365;p16"/>
              <p:cNvSpPr/>
              <p:nvPr/>
            </p:nvSpPr>
            <p:spPr>
              <a:xfrm>
                <a:off x="11767131" y="1507173"/>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6" name="Google Shape;1366;p16"/>
              <p:cNvSpPr/>
              <p:nvPr/>
            </p:nvSpPr>
            <p:spPr>
              <a:xfrm>
                <a:off x="11602235" y="1711210"/>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7" name="Google Shape;1367;p16"/>
              <p:cNvSpPr/>
              <p:nvPr/>
            </p:nvSpPr>
            <p:spPr>
              <a:xfrm>
                <a:off x="11277203" y="1655341"/>
                <a:ext cx="289064" cy="19835"/>
              </a:xfrm>
              <a:custGeom>
                <a:avLst/>
                <a:gdLst/>
                <a:ahLst/>
                <a:cxnLst/>
                <a:rect l="l" t="t" r="r" b="b"/>
                <a:pathLst>
                  <a:path w="289064" h="19835" extrusionOk="0">
                    <a:moveTo>
                      <a:pt x="0" y="0"/>
                    </a:moveTo>
                    <a:lnTo>
                      <a:pt x="289064" y="0"/>
                    </a:lnTo>
                    <a:lnTo>
                      <a:pt x="2890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8" name="Google Shape;1368;p16"/>
              <p:cNvSpPr/>
              <p:nvPr/>
            </p:nvSpPr>
            <p:spPr>
              <a:xfrm>
                <a:off x="11823066" y="2009266"/>
                <a:ext cx="124167" cy="19835"/>
              </a:xfrm>
              <a:custGeom>
                <a:avLst/>
                <a:gdLst/>
                <a:ahLst/>
                <a:cxnLst/>
                <a:rect l="l" t="t" r="r" b="b"/>
                <a:pathLst>
                  <a:path w="124167" h="19835" extrusionOk="0">
                    <a:moveTo>
                      <a:pt x="0" y="0"/>
                    </a:moveTo>
                    <a:lnTo>
                      <a:pt x="124168" y="0"/>
                    </a:lnTo>
                    <a:lnTo>
                      <a:pt x="124168"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9" name="Google Shape;1369;p16"/>
              <p:cNvSpPr/>
              <p:nvPr/>
            </p:nvSpPr>
            <p:spPr>
              <a:xfrm>
                <a:off x="11493207" y="1832271"/>
                <a:ext cx="453960" cy="19835"/>
              </a:xfrm>
              <a:custGeom>
                <a:avLst/>
                <a:gdLst/>
                <a:ahLst/>
                <a:cxnLst/>
                <a:rect l="l" t="t" r="r" b="b"/>
                <a:pathLst>
                  <a:path w="453960" h="19835" extrusionOk="0">
                    <a:moveTo>
                      <a:pt x="0" y="0"/>
                    </a:moveTo>
                    <a:lnTo>
                      <a:pt x="453961" y="0"/>
                    </a:lnTo>
                    <a:lnTo>
                      <a:pt x="45396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0" name="Google Shape;1370;p16"/>
              <p:cNvSpPr/>
              <p:nvPr/>
            </p:nvSpPr>
            <p:spPr>
              <a:xfrm>
                <a:off x="11386759" y="1781691"/>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0" y="27108"/>
                      <a:pt x="27109" y="0"/>
                      <a:pt x="60497" y="0"/>
                    </a:cubicBezTo>
                    <a:close/>
                    <a:moveTo>
                      <a:pt x="60497" y="101225"/>
                    </a:moveTo>
                    <a:cubicBezTo>
                      <a:pt x="82911" y="101225"/>
                      <a:pt x="101160" y="82977"/>
                      <a:pt x="101160" y="60497"/>
                    </a:cubicBezTo>
                    <a:cubicBezTo>
                      <a:pt x="101160" y="38083"/>
                      <a:pt x="82911" y="19835"/>
                      <a:pt x="60497" y="19835"/>
                    </a:cubicBezTo>
                    <a:cubicBezTo>
                      <a:pt x="38084" y="19835"/>
                      <a:pt x="19835" y="38083"/>
                      <a:pt x="19835" y="60497"/>
                    </a:cubicBezTo>
                    <a:cubicBezTo>
                      <a:pt x="19835" y="82977"/>
                      <a:pt x="38084"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1" name="Google Shape;1371;p16"/>
              <p:cNvSpPr/>
              <p:nvPr/>
            </p:nvSpPr>
            <p:spPr>
              <a:xfrm>
                <a:off x="11716551" y="1958687"/>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0" y="27108"/>
                      <a:pt x="27174" y="0"/>
                      <a:pt x="60497" y="0"/>
                    </a:cubicBezTo>
                    <a:close/>
                    <a:moveTo>
                      <a:pt x="60497" y="101159"/>
                    </a:moveTo>
                    <a:cubicBezTo>
                      <a:pt x="82911" y="101159"/>
                      <a:pt x="101160" y="82911"/>
                      <a:pt x="101160" y="60431"/>
                    </a:cubicBezTo>
                    <a:cubicBezTo>
                      <a:pt x="101160" y="38017"/>
                      <a:pt x="82911" y="19769"/>
                      <a:pt x="60497" y="19769"/>
                    </a:cubicBezTo>
                    <a:cubicBezTo>
                      <a:pt x="38084" y="19769"/>
                      <a:pt x="19835" y="38017"/>
                      <a:pt x="19835" y="60431"/>
                    </a:cubicBezTo>
                    <a:cubicBezTo>
                      <a:pt x="19835" y="82911"/>
                      <a:pt x="38084" y="101159"/>
                      <a:pt x="60497" y="1011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2" name="Google Shape;1372;p16"/>
              <p:cNvSpPr/>
              <p:nvPr/>
            </p:nvSpPr>
            <p:spPr>
              <a:xfrm>
                <a:off x="11551655" y="1604695"/>
                <a:ext cx="120993" cy="121060"/>
              </a:xfrm>
              <a:custGeom>
                <a:avLst/>
                <a:gdLst/>
                <a:ahLst/>
                <a:cxnLst/>
                <a:rect l="l" t="t" r="r" b="b"/>
                <a:pathLst>
                  <a:path w="120993" h="121060" extrusionOk="0">
                    <a:moveTo>
                      <a:pt x="60497" y="0"/>
                    </a:moveTo>
                    <a:cubicBezTo>
                      <a:pt x="93886" y="0"/>
                      <a:pt x="120994" y="27174"/>
                      <a:pt x="120994" y="60497"/>
                    </a:cubicBezTo>
                    <a:cubicBezTo>
                      <a:pt x="120994" y="93886"/>
                      <a:pt x="93820" y="121060"/>
                      <a:pt x="60497" y="121060"/>
                    </a:cubicBezTo>
                    <a:cubicBezTo>
                      <a:pt x="27108" y="121060"/>
                      <a:pt x="0" y="93886"/>
                      <a:pt x="0" y="60497"/>
                    </a:cubicBezTo>
                    <a:cubicBezTo>
                      <a:pt x="0" y="27174"/>
                      <a:pt x="27174" y="0"/>
                      <a:pt x="60497" y="0"/>
                    </a:cubicBezTo>
                    <a:close/>
                    <a:moveTo>
                      <a:pt x="60497" y="101225"/>
                    </a:moveTo>
                    <a:cubicBezTo>
                      <a:pt x="82910" y="101225"/>
                      <a:pt x="101159" y="82977"/>
                      <a:pt x="101159" y="60497"/>
                    </a:cubicBezTo>
                    <a:cubicBezTo>
                      <a:pt x="101159" y="38083"/>
                      <a:pt x="82910" y="19835"/>
                      <a:pt x="60497" y="19835"/>
                    </a:cubicBezTo>
                    <a:cubicBezTo>
                      <a:pt x="38084" y="19835"/>
                      <a:pt x="19835" y="38083"/>
                      <a:pt x="19835" y="60497"/>
                    </a:cubicBezTo>
                    <a:cubicBezTo>
                      <a:pt x="19835" y="82977"/>
                      <a:pt x="38084"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3" name="Google Shape;1373;p16"/>
              <p:cNvSpPr/>
              <p:nvPr/>
            </p:nvSpPr>
            <p:spPr>
              <a:xfrm>
                <a:off x="11734799" y="535780"/>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66" y="27108"/>
                      <a:pt x="27108" y="0"/>
                      <a:pt x="60497" y="0"/>
                    </a:cubicBezTo>
                    <a:close/>
                    <a:moveTo>
                      <a:pt x="60497" y="101225"/>
                    </a:moveTo>
                    <a:cubicBezTo>
                      <a:pt x="82911" y="101225"/>
                      <a:pt x="101160" y="82977"/>
                      <a:pt x="101160" y="60497"/>
                    </a:cubicBezTo>
                    <a:cubicBezTo>
                      <a:pt x="101160" y="38083"/>
                      <a:pt x="82911" y="19835"/>
                      <a:pt x="60497" y="19835"/>
                    </a:cubicBezTo>
                    <a:cubicBezTo>
                      <a:pt x="38084" y="19835"/>
                      <a:pt x="19835" y="38083"/>
                      <a:pt x="19835" y="60497"/>
                    </a:cubicBezTo>
                    <a:cubicBezTo>
                      <a:pt x="19769" y="82977"/>
                      <a:pt x="38017"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4" name="Google Shape;1374;p16"/>
              <p:cNvSpPr/>
              <p:nvPr/>
            </p:nvSpPr>
            <p:spPr>
              <a:xfrm>
                <a:off x="11463124" y="264104"/>
                <a:ext cx="664344" cy="664345"/>
              </a:xfrm>
              <a:custGeom>
                <a:avLst/>
                <a:gdLst/>
                <a:ahLst/>
                <a:cxnLst/>
                <a:rect l="l" t="t" r="r" b="b"/>
                <a:pathLst>
                  <a:path w="664344" h="664345" extrusionOk="0">
                    <a:moveTo>
                      <a:pt x="332172" y="0"/>
                    </a:moveTo>
                    <a:cubicBezTo>
                      <a:pt x="515317" y="0"/>
                      <a:pt x="664345" y="149028"/>
                      <a:pt x="664345" y="332173"/>
                    </a:cubicBezTo>
                    <a:cubicBezTo>
                      <a:pt x="664345" y="515317"/>
                      <a:pt x="515317" y="664345"/>
                      <a:pt x="332172" y="664345"/>
                    </a:cubicBezTo>
                    <a:cubicBezTo>
                      <a:pt x="149028" y="664345"/>
                      <a:pt x="0" y="515317"/>
                      <a:pt x="0" y="332173"/>
                    </a:cubicBezTo>
                    <a:cubicBezTo>
                      <a:pt x="0" y="149028"/>
                      <a:pt x="148962" y="0"/>
                      <a:pt x="332172" y="0"/>
                    </a:cubicBezTo>
                    <a:close/>
                    <a:moveTo>
                      <a:pt x="332172" y="644510"/>
                    </a:moveTo>
                    <a:cubicBezTo>
                      <a:pt x="504408" y="644510"/>
                      <a:pt x="644510" y="504408"/>
                      <a:pt x="644510" y="332173"/>
                    </a:cubicBezTo>
                    <a:cubicBezTo>
                      <a:pt x="644510" y="159937"/>
                      <a:pt x="504408" y="19835"/>
                      <a:pt x="332172" y="19835"/>
                    </a:cubicBezTo>
                    <a:cubicBezTo>
                      <a:pt x="159937" y="19835"/>
                      <a:pt x="19835" y="159937"/>
                      <a:pt x="19835" y="332173"/>
                    </a:cubicBezTo>
                    <a:cubicBezTo>
                      <a:pt x="19835" y="504408"/>
                      <a:pt x="159937" y="644510"/>
                      <a:pt x="332172" y="6445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5" name="Google Shape;1375;p16"/>
              <p:cNvSpPr/>
              <p:nvPr/>
            </p:nvSpPr>
            <p:spPr>
              <a:xfrm>
                <a:off x="7150105" y="2856161"/>
                <a:ext cx="4990587" cy="3734031"/>
              </a:xfrm>
              <a:custGeom>
                <a:avLst/>
                <a:gdLst/>
                <a:ahLst/>
                <a:cxnLst/>
                <a:rect l="l" t="t" r="r" b="b"/>
                <a:pathLst>
                  <a:path w="4990587" h="3734031" extrusionOk="0">
                    <a:moveTo>
                      <a:pt x="0" y="3734032"/>
                    </a:moveTo>
                    <a:lnTo>
                      <a:pt x="0" y="3714197"/>
                    </a:lnTo>
                    <a:lnTo>
                      <a:pt x="4656233" y="3714197"/>
                    </a:lnTo>
                    <a:cubicBezTo>
                      <a:pt x="4829857" y="3714197"/>
                      <a:pt x="4971083" y="3570326"/>
                      <a:pt x="4971083" y="3393529"/>
                    </a:cubicBezTo>
                    <a:lnTo>
                      <a:pt x="4971083" y="0"/>
                    </a:lnTo>
                    <a:lnTo>
                      <a:pt x="4990587" y="0"/>
                    </a:lnTo>
                    <a:lnTo>
                      <a:pt x="4990587" y="3393529"/>
                    </a:lnTo>
                    <a:cubicBezTo>
                      <a:pt x="4990587" y="3581235"/>
                      <a:pt x="4840568" y="3734032"/>
                      <a:pt x="4656233" y="3734032"/>
                    </a:cubicBezTo>
                    <a:lnTo>
                      <a:pt x="0" y="373403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6" name="Google Shape;1376;p16"/>
              <p:cNvSpPr/>
              <p:nvPr/>
            </p:nvSpPr>
            <p:spPr>
              <a:xfrm>
                <a:off x="7029045" y="6519711"/>
                <a:ext cx="121060" cy="120994"/>
              </a:xfrm>
              <a:custGeom>
                <a:avLst/>
                <a:gdLst/>
                <a:ahLst/>
                <a:cxnLst/>
                <a:rect l="l" t="t" r="r" b="b"/>
                <a:pathLst>
                  <a:path w="121060" h="120994" extrusionOk="0">
                    <a:moveTo>
                      <a:pt x="60564" y="0"/>
                    </a:moveTo>
                    <a:cubicBezTo>
                      <a:pt x="93952" y="0"/>
                      <a:pt x="121061" y="27174"/>
                      <a:pt x="121061" y="60497"/>
                    </a:cubicBezTo>
                    <a:cubicBezTo>
                      <a:pt x="121061" y="93886"/>
                      <a:pt x="93886" y="120994"/>
                      <a:pt x="60564" y="120994"/>
                    </a:cubicBezTo>
                    <a:cubicBezTo>
                      <a:pt x="27240" y="120994"/>
                      <a:pt x="0" y="93820"/>
                      <a:pt x="0" y="60497"/>
                    </a:cubicBezTo>
                    <a:cubicBezTo>
                      <a:pt x="0" y="27174"/>
                      <a:pt x="27174" y="0"/>
                      <a:pt x="60564" y="0"/>
                    </a:cubicBezTo>
                    <a:close/>
                    <a:moveTo>
                      <a:pt x="60564" y="101225"/>
                    </a:moveTo>
                    <a:cubicBezTo>
                      <a:pt x="82977" y="101225"/>
                      <a:pt x="101226" y="82977"/>
                      <a:pt x="101226" y="60563"/>
                    </a:cubicBezTo>
                    <a:cubicBezTo>
                      <a:pt x="101226" y="38149"/>
                      <a:pt x="82977" y="19901"/>
                      <a:pt x="60564" y="19901"/>
                    </a:cubicBezTo>
                    <a:cubicBezTo>
                      <a:pt x="38150" y="19901"/>
                      <a:pt x="19835" y="38149"/>
                      <a:pt x="19835" y="60563"/>
                    </a:cubicBezTo>
                    <a:cubicBezTo>
                      <a:pt x="19835" y="82977"/>
                      <a:pt x="38084" y="101225"/>
                      <a:pt x="60564"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7" name="Google Shape;1377;p16"/>
              <p:cNvSpPr/>
              <p:nvPr/>
            </p:nvSpPr>
            <p:spPr>
              <a:xfrm>
                <a:off x="12069022" y="2735100"/>
                <a:ext cx="121060" cy="120994"/>
              </a:xfrm>
              <a:custGeom>
                <a:avLst/>
                <a:gdLst/>
                <a:ahLst/>
                <a:cxnLst/>
                <a:rect l="l" t="t" r="r" b="b"/>
                <a:pathLst>
                  <a:path w="121060" h="120994" extrusionOk="0">
                    <a:moveTo>
                      <a:pt x="60564" y="0"/>
                    </a:moveTo>
                    <a:cubicBezTo>
                      <a:pt x="93952" y="0"/>
                      <a:pt x="121060" y="27174"/>
                      <a:pt x="121060" y="60497"/>
                    </a:cubicBezTo>
                    <a:cubicBezTo>
                      <a:pt x="121060" y="93886"/>
                      <a:pt x="93886" y="120994"/>
                      <a:pt x="60564" y="120994"/>
                    </a:cubicBezTo>
                    <a:cubicBezTo>
                      <a:pt x="27240" y="120994"/>
                      <a:pt x="0" y="93820"/>
                      <a:pt x="0" y="60497"/>
                    </a:cubicBezTo>
                    <a:cubicBezTo>
                      <a:pt x="0" y="27174"/>
                      <a:pt x="27174" y="0"/>
                      <a:pt x="60564" y="0"/>
                    </a:cubicBezTo>
                    <a:close/>
                    <a:moveTo>
                      <a:pt x="60564" y="101225"/>
                    </a:moveTo>
                    <a:cubicBezTo>
                      <a:pt x="82977" y="101225"/>
                      <a:pt x="101225" y="82977"/>
                      <a:pt x="101225" y="60563"/>
                    </a:cubicBezTo>
                    <a:cubicBezTo>
                      <a:pt x="101225" y="38150"/>
                      <a:pt x="82977" y="19901"/>
                      <a:pt x="60564" y="19901"/>
                    </a:cubicBezTo>
                    <a:cubicBezTo>
                      <a:pt x="38150" y="19901"/>
                      <a:pt x="19835" y="38150"/>
                      <a:pt x="19835" y="60563"/>
                    </a:cubicBezTo>
                    <a:cubicBezTo>
                      <a:pt x="19835" y="82977"/>
                      <a:pt x="38084" y="101225"/>
                      <a:pt x="60564"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8" name="Google Shape;1378;p16"/>
              <p:cNvSpPr/>
              <p:nvPr/>
            </p:nvSpPr>
            <p:spPr>
              <a:xfrm>
                <a:off x="7169941" y="261658"/>
                <a:ext cx="4117179" cy="6318550"/>
              </a:xfrm>
              <a:custGeom>
                <a:avLst/>
                <a:gdLst/>
                <a:ahLst/>
                <a:cxnLst/>
                <a:rect l="l" t="t" r="r" b="b"/>
                <a:pathLst>
                  <a:path w="4117179" h="6318550" extrusionOk="0">
                    <a:moveTo>
                      <a:pt x="0" y="0"/>
                    </a:moveTo>
                    <a:lnTo>
                      <a:pt x="3745734" y="0"/>
                    </a:lnTo>
                    <a:cubicBezTo>
                      <a:pt x="3950564" y="0"/>
                      <a:pt x="4117180" y="152731"/>
                      <a:pt x="4117180" y="340503"/>
                    </a:cubicBezTo>
                    <a:lnTo>
                      <a:pt x="4117180" y="6318551"/>
                    </a:lnTo>
                    <a:lnTo>
                      <a:pt x="4095560" y="6318551"/>
                    </a:lnTo>
                    <a:lnTo>
                      <a:pt x="4095560" y="340503"/>
                    </a:lnTo>
                    <a:cubicBezTo>
                      <a:pt x="4095560" y="163706"/>
                      <a:pt x="3938664" y="19835"/>
                      <a:pt x="3745734" y="19835"/>
                    </a:cubicBezTo>
                    <a:lnTo>
                      <a:pt x="0" y="19835"/>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9" name="Google Shape;1379;p16"/>
              <p:cNvSpPr/>
              <p:nvPr/>
            </p:nvSpPr>
            <p:spPr>
              <a:xfrm>
                <a:off x="7058202" y="215707"/>
                <a:ext cx="111738" cy="111737"/>
              </a:xfrm>
              <a:custGeom>
                <a:avLst/>
                <a:gdLst/>
                <a:ahLst/>
                <a:cxnLst/>
                <a:rect l="l" t="t" r="r" b="b"/>
                <a:pathLst>
                  <a:path w="111738" h="111737" extrusionOk="0">
                    <a:moveTo>
                      <a:pt x="55869" y="0"/>
                    </a:moveTo>
                    <a:cubicBezTo>
                      <a:pt x="86679" y="0"/>
                      <a:pt x="111738" y="25058"/>
                      <a:pt x="111738" y="55869"/>
                    </a:cubicBezTo>
                    <a:cubicBezTo>
                      <a:pt x="111738" y="86680"/>
                      <a:pt x="86679" y="111738"/>
                      <a:pt x="55869" y="111738"/>
                    </a:cubicBezTo>
                    <a:cubicBezTo>
                      <a:pt x="25058" y="111738"/>
                      <a:pt x="0" y="86680"/>
                      <a:pt x="0" y="55869"/>
                    </a:cubicBezTo>
                    <a:cubicBezTo>
                      <a:pt x="0" y="25058"/>
                      <a:pt x="25058" y="0"/>
                      <a:pt x="55869" y="0"/>
                    </a:cubicBezTo>
                    <a:close/>
                    <a:moveTo>
                      <a:pt x="55869" y="91903"/>
                    </a:moveTo>
                    <a:cubicBezTo>
                      <a:pt x="75770" y="91903"/>
                      <a:pt x="91903" y="75704"/>
                      <a:pt x="91903" y="55869"/>
                    </a:cubicBezTo>
                    <a:cubicBezTo>
                      <a:pt x="91903" y="36034"/>
                      <a:pt x="75770" y="19835"/>
                      <a:pt x="55869" y="19835"/>
                    </a:cubicBezTo>
                    <a:cubicBezTo>
                      <a:pt x="35967" y="19835"/>
                      <a:pt x="19835" y="36034"/>
                      <a:pt x="19835" y="55869"/>
                    </a:cubicBezTo>
                    <a:cubicBezTo>
                      <a:pt x="19835" y="75770"/>
                      <a:pt x="35967"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0" name="Google Shape;1380;p16"/>
              <p:cNvSpPr/>
              <p:nvPr/>
            </p:nvSpPr>
            <p:spPr>
              <a:xfrm>
                <a:off x="10141112" y="264104"/>
                <a:ext cx="1673755" cy="19835"/>
              </a:xfrm>
              <a:custGeom>
                <a:avLst/>
                <a:gdLst/>
                <a:ahLst/>
                <a:cxnLst/>
                <a:rect l="l" t="t" r="r" b="b"/>
                <a:pathLst>
                  <a:path w="1673755" h="19835" extrusionOk="0">
                    <a:moveTo>
                      <a:pt x="0" y="0"/>
                    </a:moveTo>
                    <a:lnTo>
                      <a:pt x="1673756" y="0"/>
                    </a:lnTo>
                    <a:lnTo>
                      <a:pt x="1673756"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81" name="Google Shape;1381;p16"/>
            <p:cNvGrpSpPr/>
            <p:nvPr/>
          </p:nvGrpSpPr>
          <p:grpSpPr>
            <a:xfrm rot="-5400000">
              <a:off x="4542463" y="109238"/>
              <a:ext cx="59100" cy="384850"/>
              <a:chOff x="1263425" y="3257275"/>
              <a:chExt cx="59100" cy="384850"/>
            </a:xfrm>
          </p:grpSpPr>
          <p:sp>
            <p:nvSpPr>
              <p:cNvPr id="1382" name="Google Shape;1382;p16"/>
              <p:cNvSpPr/>
              <p:nvPr/>
            </p:nvSpPr>
            <p:spPr>
              <a:xfrm>
                <a:off x="1263425" y="325727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83" name="Google Shape;1383;p16"/>
              <p:cNvSpPr/>
              <p:nvPr/>
            </p:nvSpPr>
            <p:spPr>
              <a:xfrm>
                <a:off x="1263425" y="3420150"/>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84" name="Google Shape;1384;p16"/>
              <p:cNvSpPr/>
              <p:nvPr/>
            </p:nvSpPr>
            <p:spPr>
              <a:xfrm>
                <a:off x="1263425" y="358302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385" name="Google Shape;1385;p16"/>
            <p:cNvGrpSpPr/>
            <p:nvPr/>
          </p:nvGrpSpPr>
          <p:grpSpPr>
            <a:xfrm rot="-5400000">
              <a:off x="4553050" y="4649063"/>
              <a:ext cx="59100" cy="384850"/>
              <a:chOff x="1263425" y="3257275"/>
              <a:chExt cx="59100" cy="384850"/>
            </a:xfrm>
          </p:grpSpPr>
          <p:sp>
            <p:nvSpPr>
              <p:cNvPr id="1386" name="Google Shape;1386;p16"/>
              <p:cNvSpPr/>
              <p:nvPr/>
            </p:nvSpPr>
            <p:spPr>
              <a:xfrm>
                <a:off x="1263425" y="325727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87" name="Google Shape;1387;p16"/>
              <p:cNvSpPr/>
              <p:nvPr/>
            </p:nvSpPr>
            <p:spPr>
              <a:xfrm>
                <a:off x="1263425" y="3420150"/>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88" name="Google Shape;1388;p16"/>
              <p:cNvSpPr/>
              <p:nvPr/>
            </p:nvSpPr>
            <p:spPr>
              <a:xfrm>
                <a:off x="1263425" y="358302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1389" name="Google Shape;1389;p16"/>
          <p:cNvSpPr txBox="1">
            <a:spLocks noGrp="1"/>
          </p:cNvSpPr>
          <p:nvPr>
            <p:ph type="title" hasCustomPrompt="1"/>
          </p:nvPr>
        </p:nvSpPr>
        <p:spPr>
          <a:xfrm>
            <a:off x="1052538" y="2049924"/>
            <a:ext cx="3492600" cy="6795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35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390" name="Google Shape;1390;p16"/>
          <p:cNvSpPr txBox="1">
            <a:spLocks noGrp="1"/>
          </p:cNvSpPr>
          <p:nvPr>
            <p:ph type="subTitle" idx="1"/>
          </p:nvPr>
        </p:nvSpPr>
        <p:spPr>
          <a:xfrm>
            <a:off x="1052538" y="2729421"/>
            <a:ext cx="3492600" cy="36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PT Sans"/>
              <a:buNone/>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391" name="Google Shape;1391;p16"/>
          <p:cNvSpPr txBox="1">
            <a:spLocks noGrp="1"/>
          </p:cNvSpPr>
          <p:nvPr>
            <p:ph type="title" idx="2" hasCustomPrompt="1"/>
          </p:nvPr>
        </p:nvSpPr>
        <p:spPr>
          <a:xfrm>
            <a:off x="1052538" y="777152"/>
            <a:ext cx="3492600" cy="6795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35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392" name="Google Shape;1392;p16"/>
          <p:cNvSpPr txBox="1">
            <a:spLocks noGrp="1"/>
          </p:cNvSpPr>
          <p:nvPr>
            <p:ph type="subTitle" idx="3"/>
          </p:nvPr>
        </p:nvSpPr>
        <p:spPr>
          <a:xfrm>
            <a:off x="1052538" y="1456649"/>
            <a:ext cx="3492600" cy="36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PT Sans"/>
              <a:buNone/>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393" name="Google Shape;1393;p16"/>
          <p:cNvSpPr txBox="1">
            <a:spLocks noGrp="1"/>
          </p:cNvSpPr>
          <p:nvPr>
            <p:ph type="title" idx="4" hasCustomPrompt="1"/>
          </p:nvPr>
        </p:nvSpPr>
        <p:spPr>
          <a:xfrm>
            <a:off x="1052550" y="3322675"/>
            <a:ext cx="3492600" cy="6795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35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394" name="Google Shape;1394;p16"/>
          <p:cNvSpPr txBox="1">
            <a:spLocks noGrp="1"/>
          </p:cNvSpPr>
          <p:nvPr>
            <p:ph type="subTitle" idx="5"/>
          </p:nvPr>
        </p:nvSpPr>
        <p:spPr>
          <a:xfrm>
            <a:off x="1052550" y="4002146"/>
            <a:ext cx="3492600" cy="36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PT Sans"/>
              <a:buNone/>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Tree>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395"/>
        <p:cNvGrpSpPr/>
        <p:nvPr/>
      </p:nvGrpSpPr>
      <p:grpSpPr>
        <a:xfrm>
          <a:off x="0" y="0"/>
          <a:ext cx="0" cy="0"/>
          <a:chOff x="0" y="0"/>
          <a:chExt cx="0" cy="0"/>
        </a:xfrm>
      </p:grpSpPr>
      <p:grpSp>
        <p:nvGrpSpPr>
          <p:cNvPr id="1396" name="Google Shape;1396;p17"/>
          <p:cNvGrpSpPr/>
          <p:nvPr/>
        </p:nvGrpSpPr>
        <p:grpSpPr>
          <a:xfrm>
            <a:off x="132950" y="288834"/>
            <a:ext cx="8878100" cy="4565827"/>
            <a:chOff x="132949" y="231750"/>
            <a:chExt cx="8878100" cy="4680019"/>
          </a:xfrm>
        </p:grpSpPr>
        <p:grpSp>
          <p:nvGrpSpPr>
            <p:cNvPr id="1397" name="Google Shape;1397;p17"/>
            <p:cNvGrpSpPr/>
            <p:nvPr/>
          </p:nvGrpSpPr>
          <p:grpSpPr>
            <a:xfrm>
              <a:off x="132949" y="231800"/>
              <a:ext cx="3208658" cy="4679969"/>
              <a:chOff x="0" y="215773"/>
              <a:chExt cx="5161103" cy="6424999"/>
            </a:xfrm>
          </p:grpSpPr>
          <p:sp>
            <p:nvSpPr>
              <p:cNvPr id="1398" name="Google Shape;1398;p17"/>
              <p:cNvSpPr/>
              <p:nvPr/>
            </p:nvSpPr>
            <p:spPr>
              <a:xfrm>
                <a:off x="56001" y="276204"/>
                <a:ext cx="865142" cy="1080486"/>
              </a:xfrm>
              <a:custGeom>
                <a:avLst/>
                <a:gdLst/>
                <a:ahLst/>
                <a:cxnLst/>
                <a:rect l="l" t="t" r="r" b="b"/>
                <a:pathLst>
                  <a:path w="865142" h="1080486" extrusionOk="0">
                    <a:moveTo>
                      <a:pt x="592542" y="1080486"/>
                    </a:moveTo>
                    <a:lnTo>
                      <a:pt x="0" y="1080486"/>
                    </a:lnTo>
                    <a:lnTo>
                      <a:pt x="0" y="1060651"/>
                    </a:lnTo>
                    <a:lnTo>
                      <a:pt x="592476" y="1060651"/>
                    </a:lnTo>
                    <a:cubicBezTo>
                      <a:pt x="734032" y="1060651"/>
                      <a:pt x="849275" y="916780"/>
                      <a:pt x="849275" y="739983"/>
                    </a:cubicBezTo>
                    <a:lnTo>
                      <a:pt x="849275" y="0"/>
                    </a:lnTo>
                    <a:lnTo>
                      <a:pt x="865143" y="0"/>
                    </a:lnTo>
                    <a:lnTo>
                      <a:pt x="865143" y="739917"/>
                    </a:lnTo>
                    <a:cubicBezTo>
                      <a:pt x="865143" y="927690"/>
                      <a:pt x="742826" y="1080486"/>
                      <a:pt x="592542" y="10804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99" name="Google Shape;1399;p17"/>
              <p:cNvGrpSpPr/>
              <p:nvPr/>
            </p:nvGrpSpPr>
            <p:grpSpPr>
              <a:xfrm>
                <a:off x="219442" y="513234"/>
                <a:ext cx="544011" cy="544011"/>
                <a:chOff x="219442" y="513234"/>
                <a:chExt cx="544011" cy="544011"/>
              </a:xfrm>
            </p:grpSpPr>
            <p:sp>
              <p:nvSpPr>
                <p:cNvPr id="1400" name="Google Shape;1400;p17"/>
                <p:cNvSpPr/>
                <p:nvPr/>
              </p:nvSpPr>
              <p:spPr>
                <a:xfrm>
                  <a:off x="219442" y="513234"/>
                  <a:ext cx="544011" cy="544011"/>
                </a:xfrm>
                <a:custGeom>
                  <a:avLst/>
                  <a:gdLst/>
                  <a:ahLst/>
                  <a:cxnLst/>
                  <a:rect l="l" t="t" r="r" b="b"/>
                  <a:pathLst>
                    <a:path w="544011" h="544011" extrusionOk="0">
                      <a:moveTo>
                        <a:pt x="536210" y="544012"/>
                      </a:moveTo>
                      <a:lnTo>
                        <a:pt x="7802" y="544012"/>
                      </a:lnTo>
                      <a:lnTo>
                        <a:pt x="0" y="536210"/>
                      </a:lnTo>
                      <a:lnTo>
                        <a:pt x="0" y="7802"/>
                      </a:lnTo>
                      <a:lnTo>
                        <a:pt x="7802" y="0"/>
                      </a:lnTo>
                      <a:lnTo>
                        <a:pt x="536210" y="0"/>
                      </a:lnTo>
                      <a:lnTo>
                        <a:pt x="544012" y="7802"/>
                      </a:lnTo>
                      <a:lnTo>
                        <a:pt x="544012" y="536210"/>
                      </a:lnTo>
                      <a:lnTo>
                        <a:pt x="536210" y="544012"/>
                      </a:lnTo>
                      <a:close/>
                      <a:moveTo>
                        <a:pt x="15604" y="528342"/>
                      </a:moveTo>
                      <a:lnTo>
                        <a:pt x="528342" y="528342"/>
                      </a:lnTo>
                      <a:lnTo>
                        <a:pt x="528342" y="15604"/>
                      </a:lnTo>
                      <a:lnTo>
                        <a:pt x="15604" y="15604"/>
                      </a:lnTo>
                      <a:lnTo>
                        <a:pt x="15604" y="52834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1" name="Google Shape;1401;p17"/>
                <p:cNvSpPr/>
                <p:nvPr/>
              </p:nvSpPr>
              <p:spPr>
                <a:xfrm>
                  <a:off x="613699" y="521035"/>
                  <a:ext cx="15669" cy="227971"/>
                </a:xfrm>
                <a:custGeom>
                  <a:avLst/>
                  <a:gdLst/>
                  <a:ahLst/>
                  <a:cxnLst/>
                  <a:rect l="l" t="t" r="r" b="b"/>
                  <a:pathLst>
                    <a:path w="15669" h="227971" extrusionOk="0">
                      <a:moveTo>
                        <a:pt x="0" y="0"/>
                      </a:moveTo>
                      <a:lnTo>
                        <a:pt x="15670" y="0"/>
                      </a:lnTo>
                      <a:lnTo>
                        <a:pt x="15670" y="227972"/>
                      </a:lnTo>
                      <a:lnTo>
                        <a:pt x="0" y="227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2" name="Google Shape;1402;p17"/>
                <p:cNvSpPr/>
                <p:nvPr/>
              </p:nvSpPr>
              <p:spPr>
                <a:xfrm>
                  <a:off x="353594" y="681898"/>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3" name="Google Shape;1403;p17"/>
                <p:cNvSpPr/>
                <p:nvPr/>
              </p:nvSpPr>
              <p:spPr>
                <a:xfrm>
                  <a:off x="483646" y="521035"/>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4" name="Google Shape;1404;p17"/>
                <p:cNvSpPr/>
                <p:nvPr/>
              </p:nvSpPr>
              <p:spPr>
                <a:xfrm>
                  <a:off x="527680" y="916945"/>
                  <a:ext cx="227971" cy="15669"/>
                </a:xfrm>
                <a:custGeom>
                  <a:avLst/>
                  <a:gdLst/>
                  <a:ahLst/>
                  <a:cxnLst/>
                  <a:rect l="l" t="t" r="r" b="b"/>
                  <a:pathLst>
                    <a:path w="227971" h="15669" extrusionOk="0">
                      <a:moveTo>
                        <a:pt x="0" y="0"/>
                      </a:moveTo>
                      <a:lnTo>
                        <a:pt x="227972" y="0"/>
                      </a:lnTo>
                      <a:lnTo>
                        <a:pt x="227972"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5" name="Google Shape;1405;p17"/>
                <p:cNvSpPr/>
                <p:nvPr/>
              </p:nvSpPr>
              <p:spPr>
                <a:xfrm>
                  <a:off x="227244" y="637798"/>
                  <a:ext cx="97919" cy="15669"/>
                </a:xfrm>
                <a:custGeom>
                  <a:avLst/>
                  <a:gdLst/>
                  <a:ahLst/>
                  <a:cxnLst/>
                  <a:rect l="l" t="t" r="r" b="b"/>
                  <a:pathLst>
                    <a:path w="97919" h="15669" extrusionOk="0">
                      <a:moveTo>
                        <a:pt x="0" y="0"/>
                      </a:moveTo>
                      <a:lnTo>
                        <a:pt x="97919" y="0"/>
                      </a:lnTo>
                      <a:lnTo>
                        <a:pt x="97919"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6" name="Google Shape;1406;p17"/>
                <p:cNvSpPr/>
                <p:nvPr/>
              </p:nvSpPr>
              <p:spPr>
                <a:xfrm>
                  <a:off x="227244" y="777372"/>
                  <a:ext cx="358024" cy="15669"/>
                </a:xfrm>
                <a:custGeom>
                  <a:avLst/>
                  <a:gdLst/>
                  <a:ahLst/>
                  <a:cxnLst/>
                  <a:rect l="l" t="t" r="r" b="b"/>
                  <a:pathLst>
                    <a:path w="358024" h="15669" extrusionOk="0">
                      <a:moveTo>
                        <a:pt x="0" y="0"/>
                      </a:moveTo>
                      <a:lnTo>
                        <a:pt x="358024" y="0"/>
                      </a:lnTo>
                      <a:lnTo>
                        <a:pt x="358024"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7" name="Google Shape;1407;p17"/>
                <p:cNvSpPr/>
                <p:nvPr/>
              </p:nvSpPr>
              <p:spPr>
                <a:xfrm>
                  <a:off x="573764" y="737503"/>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390"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8" name="Google Shape;1408;p17"/>
                <p:cNvSpPr/>
                <p:nvPr/>
              </p:nvSpPr>
              <p:spPr>
                <a:xfrm>
                  <a:off x="313659" y="597930"/>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456"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9" name="Google Shape;1409;p17"/>
                <p:cNvSpPr/>
                <p:nvPr/>
              </p:nvSpPr>
              <p:spPr>
                <a:xfrm>
                  <a:off x="443712" y="877076"/>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456"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10" name="Google Shape;1410;p17"/>
              <p:cNvSpPr/>
              <p:nvPr/>
            </p:nvSpPr>
            <p:spPr>
              <a:xfrm>
                <a:off x="62612" y="4538048"/>
                <a:ext cx="859258" cy="2046854"/>
              </a:xfrm>
              <a:custGeom>
                <a:avLst/>
                <a:gdLst/>
                <a:ahLst/>
                <a:cxnLst/>
                <a:rect l="l" t="t" r="r" b="b"/>
                <a:pathLst>
                  <a:path w="859258" h="2046854" extrusionOk="0">
                    <a:moveTo>
                      <a:pt x="859258" y="2046855"/>
                    </a:moveTo>
                    <a:lnTo>
                      <a:pt x="845241" y="2046855"/>
                    </a:lnTo>
                    <a:lnTo>
                      <a:pt x="845241" y="19835"/>
                    </a:lnTo>
                    <a:lnTo>
                      <a:pt x="240931" y="19835"/>
                    </a:lnTo>
                    <a:cubicBezTo>
                      <a:pt x="115837" y="19835"/>
                      <a:pt x="14017" y="163706"/>
                      <a:pt x="14017" y="340503"/>
                    </a:cubicBezTo>
                    <a:lnTo>
                      <a:pt x="14017" y="1722153"/>
                    </a:lnTo>
                    <a:lnTo>
                      <a:pt x="0" y="1722153"/>
                    </a:lnTo>
                    <a:lnTo>
                      <a:pt x="0" y="340503"/>
                    </a:lnTo>
                    <a:cubicBezTo>
                      <a:pt x="0" y="152731"/>
                      <a:pt x="108102" y="0"/>
                      <a:pt x="240931" y="0"/>
                    </a:cubicBezTo>
                    <a:lnTo>
                      <a:pt x="852250" y="0"/>
                    </a:lnTo>
                    <a:lnTo>
                      <a:pt x="859258" y="9918"/>
                    </a:lnTo>
                    <a:lnTo>
                      <a:pt x="859258" y="2046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1" name="Google Shape;1411;p17"/>
              <p:cNvSpPr/>
              <p:nvPr/>
            </p:nvSpPr>
            <p:spPr>
              <a:xfrm>
                <a:off x="747454" y="5595129"/>
                <a:ext cx="19835" cy="989773"/>
              </a:xfrm>
              <a:custGeom>
                <a:avLst/>
                <a:gdLst/>
                <a:ahLst/>
                <a:cxnLst/>
                <a:rect l="l" t="t" r="r" b="b"/>
                <a:pathLst>
                  <a:path w="19835" h="989773" extrusionOk="0">
                    <a:moveTo>
                      <a:pt x="0" y="0"/>
                    </a:moveTo>
                    <a:lnTo>
                      <a:pt x="19835" y="0"/>
                    </a:lnTo>
                    <a:lnTo>
                      <a:pt x="19835" y="989774"/>
                    </a:lnTo>
                    <a:lnTo>
                      <a:pt x="0" y="989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2" name="Google Shape;1412;p17"/>
              <p:cNvSpPr/>
              <p:nvPr/>
            </p:nvSpPr>
            <p:spPr>
              <a:xfrm>
                <a:off x="701502" y="5496879"/>
                <a:ext cx="111737" cy="111737"/>
              </a:xfrm>
              <a:custGeom>
                <a:avLst/>
                <a:gdLst/>
                <a:ahLst/>
                <a:cxnLst/>
                <a:rect l="l" t="t" r="r" b="b"/>
                <a:pathLst>
                  <a:path w="111737" h="111737" extrusionOk="0">
                    <a:moveTo>
                      <a:pt x="55869" y="111738"/>
                    </a:moveTo>
                    <a:cubicBezTo>
                      <a:pt x="25058" y="111738"/>
                      <a:pt x="0" y="86679"/>
                      <a:pt x="0" y="55869"/>
                    </a:cubicBezTo>
                    <a:cubicBezTo>
                      <a:pt x="0" y="25058"/>
                      <a:pt x="25058" y="0"/>
                      <a:pt x="55869" y="0"/>
                    </a:cubicBezTo>
                    <a:cubicBezTo>
                      <a:pt x="86680" y="0"/>
                      <a:pt x="111738" y="25058"/>
                      <a:pt x="111738" y="55869"/>
                    </a:cubicBezTo>
                    <a:cubicBezTo>
                      <a:pt x="111738" y="86679"/>
                      <a:pt x="86680" y="111738"/>
                      <a:pt x="55869" y="111738"/>
                    </a:cubicBezTo>
                    <a:close/>
                    <a:moveTo>
                      <a:pt x="55869" y="19835"/>
                    </a:moveTo>
                    <a:cubicBezTo>
                      <a:pt x="35968" y="19835"/>
                      <a:pt x="19835" y="36034"/>
                      <a:pt x="19835" y="55869"/>
                    </a:cubicBezTo>
                    <a:cubicBezTo>
                      <a:pt x="19835" y="75704"/>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3" name="Google Shape;1413;p17"/>
              <p:cNvSpPr/>
              <p:nvPr/>
            </p:nvSpPr>
            <p:spPr>
              <a:xfrm>
                <a:off x="786727" y="2366960"/>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13"/>
                      <a:pt x="86680" y="111738"/>
                      <a:pt x="55869" y="111738"/>
                    </a:cubicBezTo>
                    <a:close/>
                    <a:moveTo>
                      <a:pt x="55869" y="19769"/>
                    </a:moveTo>
                    <a:cubicBezTo>
                      <a:pt x="35968" y="19769"/>
                      <a:pt x="19835" y="35968"/>
                      <a:pt x="19835" y="55803"/>
                    </a:cubicBezTo>
                    <a:cubicBezTo>
                      <a:pt x="19835" y="75704"/>
                      <a:pt x="36034" y="91837"/>
                      <a:pt x="55869" y="91837"/>
                    </a:cubicBezTo>
                    <a:cubicBezTo>
                      <a:pt x="75770" y="91837"/>
                      <a:pt x="91903" y="75704"/>
                      <a:pt x="91903" y="55803"/>
                    </a:cubicBezTo>
                    <a:cubicBezTo>
                      <a:pt x="91903" y="35968"/>
                      <a:pt x="75770" y="19769"/>
                      <a:pt x="55869"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4" name="Google Shape;1414;p17"/>
              <p:cNvSpPr/>
              <p:nvPr/>
            </p:nvSpPr>
            <p:spPr>
              <a:xfrm>
                <a:off x="57852" y="2189568"/>
                <a:ext cx="742363" cy="19835"/>
              </a:xfrm>
              <a:custGeom>
                <a:avLst/>
                <a:gdLst/>
                <a:ahLst/>
                <a:cxnLst/>
                <a:rect l="l" t="t" r="r" b="b"/>
                <a:pathLst>
                  <a:path w="742363" h="19835" extrusionOk="0">
                    <a:moveTo>
                      <a:pt x="0" y="0"/>
                    </a:moveTo>
                    <a:lnTo>
                      <a:pt x="742363" y="0"/>
                    </a:lnTo>
                    <a:lnTo>
                      <a:pt x="742363"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5" name="Google Shape;1415;p17"/>
              <p:cNvSpPr/>
              <p:nvPr/>
            </p:nvSpPr>
            <p:spPr>
              <a:xfrm>
                <a:off x="786727" y="2143616"/>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80"/>
                      <a:pt x="86680" y="111738"/>
                      <a:pt x="55869" y="111738"/>
                    </a:cubicBezTo>
                    <a:close/>
                    <a:moveTo>
                      <a:pt x="55869" y="19835"/>
                    </a:moveTo>
                    <a:cubicBezTo>
                      <a:pt x="35968" y="19835"/>
                      <a:pt x="19835" y="36034"/>
                      <a:pt x="19835" y="55869"/>
                    </a:cubicBezTo>
                    <a:cubicBezTo>
                      <a:pt x="19835" y="75704"/>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6" name="Google Shape;1416;p17"/>
              <p:cNvSpPr/>
              <p:nvPr/>
            </p:nvSpPr>
            <p:spPr>
              <a:xfrm>
                <a:off x="57852" y="1966290"/>
                <a:ext cx="742363" cy="19835"/>
              </a:xfrm>
              <a:custGeom>
                <a:avLst/>
                <a:gdLst/>
                <a:ahLst/>
                <a:cxnLst/>
                <a:rect l="l" t="t" r="r" b="b"/>
                <a:pathLst>
                  <a:path w="742363" h="19835" extrusionOk="0">
                    <a:moveTo>
                      <a:pt x="0" y="0"/>
                    </a:moveTo>
                    <a:lnTo>
                      <a:pt x="742363" y="0"/>
                    </a:lnTo>
                    <a:lnTo>
                      <a:pt x="742363"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7" name="Google Shape;1417;p17"/>
              <p:cNvSpPr/>
              <p:nvPr/>
            </p:nvSpPr>
            <p:spPr>
              <a:xfrm>
                <a:off x="786727" y="1920339"/>
                <a:ext cx="111737" cy="111737"/>
              </a:xfrm>
              <a:custGeom>
                <a:avLst/>
                <a:gdLst/>
                <a:ahLst/>
                <a:cxnLst/>
                <a:rect l="l" t="t" r="r" b="b"/>
                <a:pathLst>
                  <a:path w="111737" h="111737" extrusionOk="0">
                    <a:moveTo>
                      <a:pt x="55869" y="111738"/>
                    </a:moveTo>
                    <a:cubicBezTo>
                      <a:pt x="25058" y="111738"/>
                      <a:pt x="0" y="86679"/>
                      <a:pt x="0" y="55869"/>
                    </a:cubicBezTo>
                    <a:cubicBezTo>
                      <a:pt x="0" y="25058"/>
                      <a:pt x="25058" y="0"/>
                      <a:pt x="55869" y="0"/>
                    </a:cubicBezTo>
                    <a:cubicBezTo>
                      <a:pt x="86680" y="0"/>
                      <a:pt x="111738" y="25058"/>
                      <a:pt x="111738" y="55869"/>
                    </a:cubicBezTo>
                    <a:cubicBezTo>
                      <a:pt x="111738" y="86679"/>
                      <a:pt x="86680" y="111738"/>
                      <a:pt x="55869" y="111738"/>
                    </a:cubicBezTo>
                    <a:close/>
                    <a:moveTo>
                      <a:pt x="55869" y="19835"/>
                    </a:moveTo>
                    <a:cubicBezTo>
                      <a:pt x="35968" y="19835"/>
                      <a:pt x="19835" y="35968"/>
                      <a:pt x="19835" y="55869"/>
                    </a:cubicBezTo>
                    <a:cubicBezTo>
                      <a:pt x="19835" y="75770"/>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8" name="Google Shape;1418;p17"/>
              <p:cNvSpPr/>
              <p:nvPr/>
            </p:nvSpPr>
            <p:spPr>
              <a:xfrm>
                <a:off x="61885" y="1743012"/>
                <a:ext cx="738330" cy="19835"/>
              </a:xfrm>
              <a:custGeom>
                <a:avLst/>
                <a:gdLst/>
                <a:ahLst/>
                <a:cxnLst/>
                <a:rect l="l" t="t" r="r" b="b"/>
                <a:pathLst>
                  <a:path w="738330" h="19835" extrusionOk="0">
                    <a:moveTo>
                      <a:pt x="0" y="0"/>
                    </a:moveTo>
                    <a:lnTo>
                      <a:pt x="738330" y="0"/>
                    </a:lnTo>
                    <a:lnTo>
                      <a:pt x="73833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9" name="Google Shape;1419;p17"/>
              <p:cNvSpPr/>
              <p:nvPr/>
            </p:nvSpPr>
            <p:spPr>
              <a:xfrm>
                <a:off x="786727" y="1697061"/>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13"/>
                      <a:pt x="86680" y="111738"/>
                      <a:pt x="55869" y="111738"/>
                    </a:cubicBezTo>
                    <a:close/>
                    <a:moveTo>
                      <a:pt x="55869" y="19769"/>
                    </a:moveTo>
                    <a:cubicBezTo>
                      <a:pt x="35968" y="19769"/>
                      <a:pt x="19835" y="35968"/>
                      <a:pt x="19835" y="55803"/>
                    </a:cubicBezTo>
                    <a:cubicBezTo>
                      <a:pt x="19835" y="75704"/>
                      <a:pt x="36034" y="91837"/>
                      <a:pt x="55869" y="91837"/>
                    </a:cubicBezTo>
                    <a:cubicBezTo>
                      <a:pt x="75770" y="91837"/>
                      <a:pt x="91903" y="75638"/>
                      <a:pt x="91903" y="55803"/>
                    </a:cubicBezTo>
                    <a:cubicBezTo>
                      <a:pt x="91903" y="35968"/>
                      <a:pt x="75770" y="19769"/>
                      <a:pt x="55869"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0" name="Google Shape;1420;p17"/>
              <p:cNvSpPr/>
              <p:nvPr/>
            </p:nvSpPr>
            <p:spPr>
              <a:xfrm>
                <a:off x="61885" y="2412911"/>
                <a:ext cx="738330" cy="19835"/>
              </a:xfrm>
              <a:custGeom>
                <a:avLst/>
                <a:gdLst/>
                <a:ahLst/>
                <a:cxnLst/>
                <a:rect l="l" t="t" r="r" b="b"/>
                <a:pathLst>
                  <a:path w="738330" h="19835" extrusionOk="0">
                    <a:moveTo>
                      <a:pt x="0" y="0"/>
                    </a:moveTo>
                    <a:lnTo>
                      <a:pt x="738330" y="0"/>
                    </a:lnTo>
                    <a:lnTo>
                      <a:pt x="73833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1" name="Google Shape;1421;p17"/>
              <p:cNvSpPr/>
              <p:nvPr/>
            </p:nvSpPr>
            <p:spPr>
              <a:xfrm>
                <a:off x="232996" y="4669357"/>
                <a:ext cx="689866" cy="689866"/>
              </a:xfrm>
              <a:custGeom>
                <a:avLst/>
                <a:gdLst/>
                <a:ahLst/>
                <a:cxnLst/>
                <a:rect l="l" t="t" r="r" b="b"/>
                <a:pathLst>
                  <a:path w="689866" h="689866" extrusionOk="0">
                    <a:moveTo>
                      <a:pt x="679949" y="689866"/>
                    </a:moveTo>
                    <a:lnTo>
                      <a:pt x="9918" y="689866"/>
                    </a:lnTo>
                    <a:lnTo>
                      <a:pt x="0" y="679949"/>
                    </a:lnTo>
                    <a:lnTo>
                      <a:pt x="0" y="9918"/>
                    </a:lnTo>
                    <a:lnTo>
                      <a:pt x="9918" y="0"/>
                    </a:lnTo>
                    <a:lnTo>
                      <a:pt x="679949" y="0"/>
                    </a:lnTo>
                    <a:lnTo>
                      <a:pt x="689866" y="9918"/>
                    </a:lnTo>
                    <a:lnTo>
                      <a:pt x="689866" y="679949"/>
                    </a:lnTo>
                    <a:lnTo>
                      <a:pt x="679949" y="689866"/>
                    </a:lnTo>
                    <a:close/>
                    <a:moveTo>
                      <a:pt x="19835" y="670031"/>
                    </a:moveTo>
                    <a:lnTo>
                      <a:pt x="670031" y="670031"/>
                    </a:lnTo>
                    <a:lnTo>
                      <a:pt x="670031" y="19835"/>
                    </a:lnTo>
                    <a:lnTo>
                      <a:pt x="19835" y="19835"/>
                    </a:lnTo>
                    <a:lnTo>
                      <a:pt x="19835" y="6700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2" name="Google Shape;1422;p17"/>
              <p:cNvSpPr/>
              <p:nvPr/>
            </p:nvSpPr>
            <p:spPr>
              <a:xfrm>
                <a:off x="732908" y="4679275"/>
                <a:ext cx="19835" cy="289064"/>
              </a:xfrm>
              <a:custGeom>
                <a:avLst/>
                <a:gdLst/>
                <a:ahLst/>
                <a:cxnLst/>
                <a:rect l="l" t="t" r="r" b="b"/>
                <a:pathLst>
                  <a:path w="19835" h="289064" extrusionOk="0">
                    <a:moveTo>
                      <a:pt x="0" y="0"/>
                    </a:moveTo>
                    <a:lnTo>
                      <a:pt x="19835" y="0"/>
                    </a:lnTo>
                    <a:lnTo>
                      <a:pt x="19835" y="289064"/>
                    </a:lnTo>
                    <a:lnTo>
                      <a:pt x="0" y="28906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3" name="Google Shape;1423;p17"/>
              <p:cNvSpPr/>
              <p:nvPr/>
            </p:nvSpPr>
            <p:spPr>
              <a:xfrm>
                <a:off x="403116" y="4883246"/>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4" name="Google Shape;1424;p17"/>
              <p:cNvSpPr/>
              <p:nvPr/>
            </p:nvSpPr>
            <p:spPr>
              <a:xfrm>
                <a:off x="568012" y="4679275"/>
                <a:ext cx="19835" cy="465993"/>
              </a:xfrm>
              <a:custGeom>
                <a:avLst/>
                <a:gdLst/>
                <a:ahLst/>
                <a:cxnLst/>
                <a:rect l="l" t="t" r="r" b="b"/>
                <a:pathLst>
                  <a:path w="19835" h="465993" extrusionOk="0">
                    <a:moveTo>
                      <a:pt x="0" y="0"/>
                    </a:moveTo>
                    <a:lnTo>
                      <a:pt x="19835" y="0"/>
                    </a:lnTo>
                    <a:lnTo>
                      <a:pt x="19835" y="465993"/>
                    </a:lnTo>
                    <a:lnTo>
                      <a:pt x="0" y="46599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5" name="Google Shape;1425;p17"/>
              <p:cNvSpPr/>
              <p:nvPr/>
            </p:nvSpPr>
            <p:spPr>
              <a:xfrm>
                <a:off x="623881" y="5181302"/>
                <a:ext cx="289064" cy="19835"/>
              </a:xfrm>
              <a:custGeom>
                <a:avLst/>
                <a:gdLst/>
                <a:ahLst/>
                <a:cxnLst/>
                <a:rect l="l" t="t" r="r" b="b"/>
                <a:pathLst>
                  <a:path w="289064" h="19835" extrusionOk="0">
                    <a:moveTo>
                      <a:pt x="0" y="0"/>
                    </a:moveTo>
                    <a:lnTo>
                      <a:pt x="289064" y="0"/>
                    </a:lnTo>
                    <a:lnTo>
                      <a:pt x="2890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6" name="Google Shape;1426;p17"/>
              <p:cNvSpPr/>
              <p:nvPr/>
            </p:nvSpPr>
            <p:spPr>
              <a:xfrm>
                <a:off x="242914" y="4827377"/>
                <a:ext cx="124167" cy="19835"/>
              </a:xfrm>
              <a:custGeom>
                <a:avLst/>
                <a:gdLst/>
                <a:ahLst/>
                <a:cxnLst/>
                <a:rect l="l" t="t" r="r" b="b"/>
                <a:pathLst>
                  <a:path w="124167" h="19835" extrusionOk="0">
                    <a:moveTo>
                      <a:pt x="0" y="0"/>
                    </a:moveTo>
                    <a:lnTo>
                      <a:pt x="124168" y="0"/>
                    </a:lnTo>
                    <a:lnTo>
                      <a:pt x="124168"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7" name="Google Shape;1427;p17"/>
              <p:cNvSpPr/>
              <p:nvPr/>
            </p:nvSpPr>
            <p:spPr>
              <a:xfrm>
                <a:off x="242914" y="5004373"/>
                <a:ext cx="453960" cy="19835"/>
              </a:xfrm>
              <a:custGeom>
                <a:avLst/>
                <a:gdLst/>
                <a:ahLst/>
                <a:cxnLst/>
                <a:rect l="l" t="t" r="r" b="b"/>
                <a:pathLst>
                  <a:path w="453960" h="19835" extrusionOk="0">
                    <a:moveTo>
                      <a:pt x="0" y="0"/>
                    </a:moveTo>
                    <a:lnTo>
                      <a:pt x="453960" y="0"/>
                    </a:lnTo>
                    <a:lnTo>
                      <a:pt x="45396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8" name="Google Shape;1428;p17"/>
              <p:cNvSpPr/>
              <p:nvPr/>
            </p:nvSpPr>
            <p:spPr>
              <a:xfrm>
                <a:off x="682328" y="4953727"/>
                <a:ext cx="120994" cy="121060"/>
              </a:xfrm>
              <a:custGeom>
                <a:avLst/>
                <a:gdLst/>
                <a:ahLst/>
                <a:cxnLst/>
                <a:rect l="l" t="t" r="r" b="b"/>
                <a:pathLst>
                  <a:path w="120994" h="121060" extrusionOk="0">
                    <a:moveTo>
                      <a:pt x="60497" y="121060"/>
                    </a:moveTo>
                    <a:cubicBezTo>
                      <a:pt x="27108" y="121060"/>
                      <a:pt x="0" y="93886"/>
                      <a:pt x="0" y="60564"/>
                    </a:cubicBezTo>
                    <a:cubicBezTo>
                      <a:pt x="0" y="27240"/>
                      <a:pt x="27174" y="0"/>
                      <a:pt x="60497" y="0"/>
                    </a:cubicBezTo>
                    <a:cubicBezTo>
                      <a:pt x="93886" y="0"/>
                      <a:pt x="120994" y="27174"/>
                      <a:pt x="120994" y="60564"/>
                    </a:cubicBezTo>
                    <a:cubicBezTo>
                      <a:pt x="120994" y="93953"/>
                      <a:pt x="93886" y="121060"/>
                      <a:pt x="60497" y="121060"/>
                    </a:cubicBezTo>
                    <a:close/>
                    <a:moveTo>
                      <a:pt x="60497" y="19835"/>
                    </a:moveTo>
                    <a:cubicBezTo>
                      <a:pt x="38083" y="19835"/>
                      <a:pt x="19835" y="38084"/>
                      <a:pt x="19835" y="60564"/>
                    </a:cubicBezTo>
                    <a:cubicBezTo>
                      <a:pt x="19835" y="83043"/>
                      <a:pt x="38083" y="101225"/>
                      <a:pt x="60497" y="101225"/>
                    </a:cubicBezTo>
                    <a:cubicBezTo>
                      <a:pt x="82911" y="101225"/>
                      <a:pt x="101159" y="82977"/>
                      <a:pt x="101159" y="60564"/>
                    </a:cubicBezTo>
                    <a:cubicBezTo>
                      <a:pt x="101159" y="38150"/>
                      <a:pt x="82911"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9" name="Google Shape;1429;p17"/>
              <p:cNvSpPr/>
              <p:nvPr/>
            </p:nvSpPr>
            <p:spPr>
              <a:xfrm>
                <a:off x="352536" y="4776731"/>
                <a:ext cx="120994" cy="121060"/>
              </a:xfrm>
              <a:custGeom>
                <a:avLst/>
                <a:gdLst/>
                <a:ahLst/>
                <a:cxnLst/>
                <a:rect l="l" t="t" r="r" b="b"/>
                <a:pathLst>
                  <a:path w="120994" h="121060" extrusionOk="0">
                    <a:moveTo>
                      <a:pt x="60497" y="121060"/>
                    </a:moveTo>
                    <a:cubicBezTo>
                      <a:pt x="27108" y="121060"/>
                      <a:pt x="0" y="93886"/>
                      <a:pt x="0" y="60563"/>
                    </a:cubicBezTo>
                    <a:cubicBezTo>
                      <a:pt x="0" y="27240"/>
                      <a:pt x="27174" y="0"/>
                      <a:pt x="60497" y="0"/>
                    </a:cubicBezTo>
                    <a:cubicBezTo>
                      <a:pt x="93886" y="0"/>
                      <a:pt x="120994" y="27174"/>
                      <a:pt x="120994" y="60563"/>
                    </a:cubicBezTo>
                    <a:cubicBezTo>
                      <a:pt x="120994" y="93952"/>
                      <a:pt x="93820" y="121060"/>
                      <a:pt x="60497" y="121060"/>
                    </a:cubicBezTo>
                    <a:close/>
                    <a:moveTo>
                      <a:pt x="60497" y="19901"/>
                    </a:moveTo>
                    <a:cubicBezTo>
                      <a:pt x="38083" y="19901"/>
                      <a:pt x="19835" y="38149"/>
                      <a:pt x="19835" y="60629"/>
                    </a:cubicBezTo>
                    <a:cubicBezTo>
                      <a:pt x="19835" y="83109"/>
                      <a:pt x="38083" y="101291"/>
                      <a:pt x="60497" y="101291"/>
                    </a:cubicBezTo>
                    <a:cubicBezTo>
                      <a:pt x="82911" y="101291"/>
                      <a:pt x="101159" y="83043"/>
                      <a:pt x="101159" y="60629"/>
                    </a:cubicBezTo>
                    <a:cubicBezTo>
                      <a:pt x="101159" y="38215"/>
                      <a:pt x="82911" y="19901"/>
                      <a:pt x="60497" y="199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0" name="Google Shape;1430;p17"/>
              <p:cNvSpPr/>
              <p:nvPr/>
            </p:nvSpPr>
            <p:spPr>
              <a:xfrm>
                <a:off x="517432" y="5130722"/>
                <a:ext cx="120994" cy="121060"/>
              </a:xfrm>
              <a:custGeom>
                <a:avLst/>
                <a:gdLst/>
                <a:ahLst/>
                <a:cxnLst/>
                <a:rect l="l" t="t" r="r" b="b"/>
                <a:pathLst>
                  <a:path w="120994" h="121060" extrusionOk="0">
                    <a:moveTo>
                      <a:pt x="60497" y="121060"/>
                    </a:moveTo>
                    <a:cubicBezTo>
                      <a:pt x="27108" y="121060"/>
                      <a:pt x="0" y="93886"/>
                      <a:pt x="0" y="60563"/>
                    </a:cubicBezTo>
                    <a:cubicBezTo>
                      <a:pt x="0" y="27240"/>
                      <a:pt x="27174" y="0"/>
                      <a:pt x="60497" y="0"/>
                    </a:cubicBezTo>
                    <a:cubicBezTo>
                      <a:pt x="93886" y="0"/>
                      <a:pt x="120994" y="27174"/>
                      <a:pt x="120994" y="60563"/>
                    </a:cubicBezTo>
                    <a:cubicBezTo>
                      <a:pt x="120994" y="93953"/>
                      <a:pt x="93886" y="121060"/>
                      <a:pt x="60497" y="121060"/>
                    </a:cubicBezTo>
                    <a:close/>
                    <a:moveTo>
                      <a:pt x="60497" y="19835"/>
                    </a:moveTo>
                    <a:cubicBezTo>
                      <a:pt x="38083" y="19835"/>
                      <a:pt x="19835" y="38084"/>
                      <a:pt x="19835" y="60563"/>
                    </a:cubicBezTo>
                    <a:cubicBezTo>
                      <a:pt x="19835" y="83043"/>
                      <a:pt x="38083" y="101225"/>
                      <a:pt x="60497" y="101225"/>
                    </a:cubicBezTo>
                    <a:cubicBezTo>
                      <a:pt x="82911" y="101225"/>
                      <a:pt x="101159" y="82977"/>
                      <a:pt x="101159" y="60563"/>
                    </a:cubicBezTo>
                    <a:cubicBezTo>
                      <a:pt x="101159" y="38150"/>
                      <a:pt x="82911"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1" name="Google Shape;1431;p17"/>
              <p:cNvSpPr/>
              <p:nvPr/>
            </p:nvSpPr>
            <p:spPr>
              <a:xfrm>
                <a:off x="334288" y="6199638"/>
                <a:ext cx="120994" cy="121060"/>
              </a:xfrm>
              <a:custGeom>
                <a:avLst/>
                <a:gdLst/>
                <a:ahLst/>
                <a:cxnLst/>
                <a:rect l="l" t="t" r="r" b="b"/>
                <a:pathLst>
                  <a:path w="120994" h="121060" extrusionOk="0">
                    <a:moveTo>
                      <a:pt x="60497" y="121060"/>
                    </a:moveTo>
                    <a:cubicBezTo>
                      <a:pt x="27108" y="121060"/>
                      <a:pt x="0" y="93886"/>
                      <a:pt x="0" y="60564"/>
                    </a:cubicBezTo>
                    <a:cubicBezTo>
                      <a:pt x="0" y="27174"/>
                      <a:pt x="27174" y="0"/>
                      <a:pt x="60497" y="0"/>
                    </a:cubicBezTo>
                    <a:cubicBezTo>
                      <a:pt x="93886" y="0"/>
                      <a:pt x="120994" y="27174"/>
                      <a:pt x="120994" y="60564"/>
                    </a:cubicBezTo>
                    <a:cubicBezTo>
                      <a:pt x="121060" y="93953"/>
                      <a:pt x="93886" y="121060"/>
                      <a:pt x="60497" y="121060"/>
                    </a:cubicBezTo>
                    <a:close/>
                    <a:moveTo>
                      <a:pt x="60497" y="19835"/>
                    </a:moveTo>
                    <a:cubicBezTo>
                      <a:pt x="38083" y="19835"/>
                      <a:pt x="19835" y="38084"/>
                      <a:pt x="19835" y="60564"/>
                    </a:cubicBezTo>
                    <a:cubicBezTo>
                      <a:pt x="19835" y="82977"/>
                      <a:pt x="38083" y="101225"/>
                      <a:pt x="60497" y="101225"/>
                    </a:cubicBezTo>
                    <a:cubicBezTo>
                      <a:pt x="82911" y="101225"/>
                      <a:pt x="101159" y="82977"/>
                      <a:pt x="101159" y="60564"/>
                    </a:cubicBezTo>
                    <a:cubicBezTo>
                      <a:pt x="101225" y="38150"/>
                      <a:pt x="82977"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2" name="Google Shape;1432;p17"/>
              <p:cNvSpPr/>
              <p:nvPr/>
            </p:nvSpPr>
            <p:spPr>
              <a:xfrm>
                <a:off x="62612" y="5928029"/>
                <a:ext cx="664344" cy="664345"/>
              </a:xfrm>
              <a:custGeom>
                <a:avLst/>
                <a:gdLst/>
                <a:ahLst/>
                <a:cxnLst/>
                <a:rect l="l" t="t" r="r" b="b"/>
                <a:pathLst>
                  <a:path w="664344" h="664345" extrusionOk="0">
                    <a:moveTo>
                      <a:pt x="332173" y="664345"/>
                    </a:moveTo>
                    <a:cubicBezTo>
                      <a:pt x="149028" y="664345"/>
                      <a:pt x="0" y="515317"/>
                      <a:pt x="0" y="332173"/>
                    </a:cubicBezTo>
                    <a:cubicBezTo>
                      <a:pt x="0" y="149028"/>
                      <a:pt x="149028" y="0"/>
                      <a:pt x="332173" y="0"/>
                    </a:cubicBezTo>
                    <a:cubicBezTo>
                      <a:pt x="515317" y="0"/>
                      <a:pt x="664345" y="149028"/>
                      <a:pt x="664345" y="332173"/>
                    </a:cubicBezTo>
                    <a:cubicBezTo>
                      <a:pt x="664345" y="515317"/>
                      <a:pt x="515383" y="664345"/>
                      <a:pt x="332173" y="664345"/>
                    </a:cubicBezTo>
                    <a:close/>
                    <a:moveTo>
                      <a:pt x="332173" y="19835"/>
                    </a:moveTo>
                    <a:cubicBezTo>
                      <a:pt x="159937" y="19835"/>
                      <a:pt x="19835" y="159937"/>
                      <a:pt x="19835" y="332173"/>
                    </a:cubicBezTo>
                    <a:cubicBezTo>
                      <a:pt x="19835" y="504408"/>
                      <a:pt x="159937" y="644510"/>
                      <a:pt x="332173" y="644510"/>
                    </a:cubicBezTo>
                    <a:cubicBezTo>
                      <a:pt x="504408" y="644510"/>
                      <a:pt x="644510" y="504408"/>
                      <a:pt x="644510" y="332173"/>
                    </a:cubicBezTo>
                    <a:cubicBezTo>
                      <a:pt x="644510" y="159937"/>
                      <a:pt x="504408" y="19835"/>
                      <a:pt x="332173"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3" name="Google Shape;1433;p17"/>
              <p:cNvSpPr/>
              <p:nvPr/>
            </p:nvSpPr>
            <p:spPr>
              <a:xfrm>
                <a:off x="49389" y="266286"/>
                <a:ext cx="4990587" cy="3734031"/>
              </a:xfrm>
              <a:custGeom>
                <a:avLst/>
                <a:gdLst/>
                <a:ahLst/>
                <a:cxnLst/>
                <a:rect l="l" t="t" r="r" b="b"/>
                <a:pathLst>
                  <a:path w="4990587" h="3734031" extrusionOk="0">
                    <a:moveTo>
                      <a:pt x="4990588" y="0"/>
                    </a:moveTo>
                    <a:lnTo>
                      <a:pt x="4990588" y="19835"/>
                    </a:lnTo>
                    <a:lnTo>
                      <a:pt x="334354" y="19835"/>
                    </a:lnTo>
                    <a:cubicBezTo>
                      <a:pt x="160731" y="19835"/>
                      <a:pt x="19505" y="163706"/>
                      <a:pt x="19505" y="340503"/>
                    </a:cubicBezTo>
                    <a:lnTo>
                      <a:pt x="19505" y="3734032"/>
                    </a:lnTo>
                    <a:lnTo>
                      <a:pt x="0" y="3734032"/>
                    </a:lnTo>
                    <a:lnTo>
                      <a:pt x="0" y="340503"/>
                    </a:lnTo>
                    <a:cubicBezTo>
                      <a:pt x="0" y="152797"/>
                      <a:pt x="150020" y="0"/>
                      <a:pt x="334354" y="0"/>
                    </a:cubicBezTo>
                    <a:lnTo>
                      <a:pt x="499058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4" name="Google Shape;1434;p17"/>
              <p:cNvSpPr/>
              <p:nvPr/>
            </p:nvSpPr>
            <p:spPr>
              <a:xfrm>
                <a:off x="5040043" y="215773"/>
                <a:ext cx="121060" cy="120994"/>
              </a:xfrm>
              <a:custGeom>
                <a:avLst/>
                <a:gdLst/>
                <a:ahLst/>
                <a:cxnLst/>
                <a:rect l="l" t="t" r="r" b="b"/>
                <a:pathLst>
                  <a:path w="121060" h="120994" extrusionOk="0">
                    <a:moveTo>
                      <a:pt x="60497" y="120994"/>
                    </a:moveTo>
                    <a:cubicBezTo>
                      <a:pt x="27108" y="120994"/>
                      <a:pt x="0" y="93820"/>
                      <a:pt x="0" y="60497"/>
                    </a:cubicBezTo>
                    <a:cubicBezTo>
                      <a:pt x="0" y="27108"/>
                      <a:pt x="27174" y="0"/>
                      <a:pt x="60497" y="0"/>
                    </a:cubicBezTo>
                    <a:cubicBezTo>
                      <a:pt x="93886" y="0"/>
                      <a:pt x="121060" y="27174"/>
                      <a:pt x="121060" y="60497"/>
                    </a:cubicBezTo>
                    <a:cubicBezTo>
                      <a:pt x="120995" y="93820"/>
                      <a:pt x="93820" y="120994"/>
                      <a:pt x="60497" y="120994"/>
                    </a:cubicBezTo>
                    <a:close/>
                    <a:moveTo>
                      <a:pt x="60497" y="19769"/>
                    </a:moveTo>
                    <a:cubicBezTo>
                      <a:pt x="38084" y="19769"/>
                      <a:pt x="19835" y="38017"/>
                      <a:pt x="19835" y="60431"/>
                    </a:cubicBezTo>
                    <a:cubicBezTo>
                      <a:pt x="19835" y="82845"/>
                      <a:pt x="38084" y="101093"/>
                      <a:pt x="60497" y="101093"/>
                    </a:cubicBezTo>
                    <a:cubicBezTo>
                      <a:pt x="82911" y="101093"/>
                      <a:pt x="101225" y="82845"/>
                      <a:pt x="101225" y="60431"/>
                    </a:cubicBezTo>
                    <a:cubicBezTo>
                      <a:pt x="101160" y="38017"/>
                      <a:pt x="82911" y="19769"/>
                      <a:pt x="60497"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5" name="Google Shape;1435;p17"/>
              <p:cNvSpPr/>
              <p:nvPr/>
            </p:nvSpPr>
            <p:spPr>
              <a:xfrm>
                <a:off x="0" y="4000384"/>
                <a:ext cx="121060" cy="120994"/>
              </a:xfrm>
              <a:custGeom>
                <a:avLst/>
                <a:gdLst/>
                <a:ahLst/>
                <a:cxnLst/>
                <a:rect l="l" t="t" r="r" b="b"/>
                <a:pathLst>
                  <a:path w="121060" h="120994" extrusionOk="0">
                    <a:moveTo>
                      <a:pt x="60497" y="120994"/>
                    </a:moveTo>
                    <a:cubicBezTo>
                      <a:pt x="27108" y="120994"/>
                      <a:pt x="0" y="93820"/>
                      <a:pt x="0" y="60497"/>
                    </a:cubicBezTo>
                    <a:cubicBezTo>
                      <a:pt x="0" y="27108"/>
                      <a:pt x="27174" y="0"/>
                      <a:pt x="60497" y="0"/>
                    </a:cubicBezTo>
                    <a:cubicBezTo>
                      <a:pt x="93886" y="0"/>
                      <a:pt x="121060" y="27174"/>
                      <a:pt x="121060" y="60497"/>
                    </a:cubicBezTo>
                    <a:cubicBezTo>
                      <a:pt x="121060" y="93820"/>
                      <a:pt x="93886" y="120994"/>
                      <a:pt x="60497" y="120994"/>
                    </a:cubicBezTo>
                    <a:close/>
                    <a:moveTo>
                      <a:pt x="60497" y="19769"/>
                    </a:moveTo>
                    <a:cubicBezTo>
                      <a:pt x="38083" y="19769"/>
                      <a:pt x="19835" y="38017"/>
                      <a:pt x="19835" y="60431"/>
                    </a:cubicBezTo>
                    <a:cubicBezTo>
                      <a:pt x="19835" y="82845"/>
                      <a:pt x="38083" y="101093"/>
                      <a:pt x="60497" y="101093"/>
                    </a:cubicBezTo>
                    <a:cubicBezTo>
                      <a:pt x="82911" y="101093"/>
                      <a:pt x="101225" y="82845"/>
                      <a:pt x="101225" y="60431"/>
                    </a:cubicBezTo>
                    <a:cubicBezTo>
                      <a:pt x="101225" y="38017"/>
                      <a:pt x="82977" y="19769"/>
                      <a:pt x="60497"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6" name="Google Shape;1436;p17"/>
              <p:cNvSpPr/>
              <p:nvPr/>
            </p:nvSpPr>
            <p:spPr>
              <a:xfrm>
                <a:off x="903027" y="276204"/>
                <a:ext cx="4117180" cy="6318616"/>
              </a:xfrm>
              <a:custGeom>
                <a:avLst/>
                <a:gdLst/>
                <a:ahLst/>
                <a:cxnLst/>
                <a:rect l="l" t="t" r="r" b="b"/>
                <a:pathLst>
                  <a:path w="4117180" h="6318616" extrusionOk="0">
                    <a:moveTo>
                      <a:pt x="4117114" y="6318617"/>
                    </a:moveTo>
                    <a:lnTo>
                      <a:pt x="371446" y="6318617"/>
                    </a:lnTo>
                    <a:cubicBezTo>
                      <a:pt x="166615" y="6318617"/>
                      <a:pt x="0" y="6165886"/>
                      <a:pt x="0" y="5978114"/>
                    </a:cubicBezTo>
                    <a:lnTo>
                      <a:pt x="0" y="0"/>
                    </a:lnTo>
                    <a:lnTo>
                      <a:pt x="21620" y="0"/>
                    </a:lnTo>
                    <a:lnTo>
                      <a:pt x="21620" y="5978114"/>
                    </a:lnTo>
                    <a:cubicBezTo>
                      <a:pt x="21620" y="6154911"/>
                      <a:pt x="178516" y="6298782"/>
                      <a:pt x="371446" y="6298782"/>
                    </a:cubicBezTo>
                    <a:lnTo>
                      <a:pt x="4117180" y="6298782"/>
                    </a:lnTo>
                    <a:lnTo>
                      <a:pt x="4117180" y="6318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7" name="Google Shape;1437;p17"/>
              <p:cNvSpPr/>
              <p:nvPr/>
            </p:nvSpPr>
            <p:spPr>
              <a:xfrm>
                <a:off x="5020207" y="6529034"/>
                <a:ext cx="111738" cy="111738"/>
              </a:xfrm>
              <a:custGeom>
                <a:avLst/>
                <a:gdLst/>
                <a:ahLst/>
                <a:cxnLst/>
                <a:rect l="l" t="t" r="r" b="b"/>
                <a:pathLst>
                  <a:path w="111738" h="111738" extrusionOk="0">
                    <a:moveTo>
                      <a:pt x="55869" y="111738"/>
                    </a:moveTo>
                    <a:cubicBezTo>
                      <a:pt x="25059" y="111738"/>
                      <a:pt x="0" y="86679"/>
                      <a:pt x="0" y="55869"/>
                    </a:cubicBezTo>
                    <a:cubicBezTo>
                      <a:pt x="0" y="25058"/>
                      <a:pt x="25059" y="0"/>
                      <a:pt x="55869" y="0"/>
                    </a:cubicBezTo>
                    <a:cubicBezTo>
                      <a:pt x="86680" y="0"/>
                      <a:pt x="111738" y="25058"/>
                      <a:pt x="111738" y="55869"/>
                    </a:cubicBezTo>
                    <a:cubicBezTo>
                      <a:pt x="111738" y="86679"/>
                      <a:pt x="86614" y="111738"/>
                      <a:pt x="55869" y="111738"/>
                    </a:cubicBezTo>
                    <a:close/>
                    <a:moveTo>
                      <a:pt x="55869" y="19835"/>
                    </a:moveTo>
                    <a:cubicBezTo>
                      <a:pt x="35968" y="19835"/>
                      <a:pt x="19835" y="36034"/>
                      <a:pt x="19835" y="55869"/>
                    </a:cubicBezTo>
                    <a:cubicBezTo>
                      <a:pt x="19835" y="75704"/>
                      <a:pt x="35968" y="91903"/>
                      <a:pt x="55869" y="91903"/>
                    </a:cubicBezTo>
                    <a:cubicBezTo>
                      <a:pt x="75770" y="91903"/>
                      <a:pt x="91903" y="75704"/>
                      <a:pt x="91903" y="55869"/>
                    </a:cubicBezTo>
                    <a:cubicBezTo>
                      <a:pt x="91903" y="35968"/>
                      <a:pt x="75704"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8" name="Google Shape;1438;p17"/>
              <p:cNvSpPr/>
              <p:nvPr/>
            </p:nvSpPr>
            <p:spPr>
              <a:xfrm>
                <a:off x="375280" y="6572539"/>
                <a:ext cx="1673755" cy="19835"/>
              </a:xfrm>
              <a:custGeom>
                <a:avLst/>
                <a:gdLst/>
                <a:ahLst/>
                <a:cxnLst/>
                <a:rect l="l" t="t" r="r" b="b"/>
                <a:pathLst>
                  <a:path w="1673755" h="19835" extrusionOk="0">
                    <a:moveTo>
                      <a:pt x="0" y="0"/>
                    </a:moveTo>
                    <a:lnTo>
                      <a:pt x="1673755" y="0"/>
                    </a:lnTo>
                    <a:lnTo>
                      <a:pt x="1673755"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39" name="Google Shape;1439;p17"/>
            <p:cNvGrpSpPr/>
            <p:nvPr/>
          </p:nvGrpSpPr>
          <p:grpSpPr>
            <a:xfrm>
              <a:off x="5802433" y="231750"/>
              <a:ext cx="3208617" cy="4679969"/>
              <a:chOff x="7029045" y="215707"/>
              <a:chExt cx="5161037" cy="6424998"/>
            </a:xfrm>
          </p:grpSpPr>
          <p:sp>
            <p:nvSpPr>
              <p:cNvPr id="1440" name="Google Shape;1440;p17"/>
              <p:cNvSpPr/>
              <p:nvPr/>
            </p:nvSpPr>
            <p:spPr>
              <a:xfrm>
                <a:off x="11268938" y="5499788"/>
                <a:ext cx="865142" cy="1080420"/>
              </a:xfrm>
              <a:custGeom>
                <a:avLst/>
                <a:gdLst/>
                <a:ahLst/>
                <a:cxnLst/>
                <a:rect l="l" t="t" r="r" b="b"/>
                <a:pathLst>
                  <a:path w="865142" h="1080420" extrusionOk="0">
                    <a:moveTo>
                      <a:pt x="272667" y="0"/>
                    </a:moveTo>
                    <a:lnTo>
                      <a:pt x="865143" y="0"/>
                    </a:lnTo>
                    <a:lnTo>
                      <a:pt x="865143" y="19835"/>
                    </a:lnTo>
                    <a:lnTo>
                      <a:pt x="272667" y="19835"/>
                    </a:lnTo>
                    <a:cubicBezTo>
                      <a:pt x="131110" y="19835"/>
                      <a:pt x="15868" y="163706"/>
                      <a:pt x="15868" y="340503"/>
                    </a:cubicBezTo>
                    <a:lnTo>
                      <a:pt x="15868" y="1080420"/>
                    </a:lnTo>
                    <a:lnTo>
                      <a:pt x="0" y="1080420"/>
                    </a:lnTo>
                    <a:lnTo>
                      <a:pt x="0" y="340503"/>
                    </a:lnTo>
                    <a:cubicBezTo>
                      <a:pt x="0" y="152797"/>
                      <a:pt x="122317" y="0"/>
                      <a:pt x="27266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41" name="Google Shape;1441;p17"/>
              <p:cNvGrpSpPr/>
              <p:nvPr/>
            </p:nvGrpSpPr>
            <p:grpSpPr>
              <a:xfrm>
                <a:off x="11426627" y="5799233"/>
                <a:ext cx="544011" cy="544012"/>
                <a:chOff x="11426627" y="5799233"/>
                <a:chExt cx="544011" cy="544012"/>
              </a:xfrm>
            </p:grpSpPr>
            <p:sp>
              <p:nvSpPr>
                <p:cNvPr id="1442" name="Google Shape;1442;p17"/>
                <p:cNvSpPr/>
                <p:nvPr/>
              </p:nvSpPr>
              <p:spPr>
                <a:xfrm>
                  <a:off x="11426627" y="5799233"/>
                  <a:ext cx="544011" cy="544012"/>
                </a:xfrm>
                <a:custGeom>
                  <a:avLst/>
                  <a:gdLst/>
                  <a:ahLst/>
                  <a:cxnLst/>
                  <a:rect l="l" t="t" r="r" b="b"/>
                  <a:pathLst>
                    <a:path w="544011" h="544012" extrusionOk="0">
                      <a:moveTo>
                        <a:pt x="7802" y="0"/>
                      </a:moveTo>
                      <a:lnTo>
                        <a:pt x="536210" y="0"/>
                      </a:lnTo>
                      <a:lnTo>
                        <a:pt x="544012" y="7802"/>
                      </a:lnTo>
                      <a:lnTo>
                        <a:pt x="544012" y="536210"/>
                      </a:lnTo>
                      <a:lnTo>
                        <a:pt x="536210" y="544012"/>
                      </a:lnTo>
                      <a:lnTo>
                        <a:pt x="7802" y="544012"/>
                      </a:lnTo>
                      <a:lnTo>
                        <a:pt x="0" y="536210"/>
                      </a:lnTo>
                      <a:lnTo>
                        <a:pt x="0" y="7802"/>
                      </a:lnTo>
                      <a:lnTo>
                        <a:pt x="7802" y="0"/>
                      </a:lnTo>
                      <a:close/>
                      <a:moveTo>
                        <a:pt x="528408" y="15670"/>
                      </a:moveTo>
                      <a:lnTo>
                        <a:pt x="15670" y="15670"/>
                      </a:lnTo>
                      <a:lnTo>
                        <a:pt x="15670" y="528408"/>
                      </a:lnTo>
                      <a:lnTo>
                        <a:pt x="528408" y="528408"/>
                      </a:lnTo>
                      <a:lnTo>
                        <a:pt x="528408"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3" name="Google Shape;1443;p17"/>
                <p:cNvSpPr/>
                <p:nvPr/>
              </p:nvSpPr>
              <p:spPr>
                <a:xfrm>
                  <a:off x="11560779" y="6107537"/>
                  <a:ext cx="15669" cy="227971"/>
                </a:xfrm>
                <a:custGeom>
                  <a:avLst/>
                  <a:gdLst/>
                  <a:ahLst/>
                  <a:cxnLst/>
                  <a:rect l="l" t="t" r="r" b="b"/>
                  <a:pathLst>
                    <a:path w="15669" h="227971" extrusionOk="0">
                      <a:moveTo>
                        <a:pt x="0" y="0"/>
                      </a:moveTo>
                      <a:lnTo>
                        <a:pt x="15670" y="0"/>
                      </a:lnTo>
                      <a:lnTo>
                        <a:pt x="15670" y="227972"/>
                      </a:lnTo>
                      <a:lnTo>
                        <a:pt x="0" y="227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4" name="Google Shape;1444;p17"/>
                <p:cNvSpPr/>
                <p:nvPr/>
              </p:nvSpPr>
              <p:spPr>
                <a:xfrm>
                  <a:off x="11820884" y="5807035"/>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5" name="Google Shape;1445;p17"/>
                <p:cNvSpPr/>
                <p:nvPr/>
              </p:nvSpPr>
              <p:spPr>
                <a:xfrm>
                  <a:off x="11690832" y="5967964"/>
                  <a:ext cx="15669" cy="367545"/>
                </a:xfrm>
                <a:custGeom>
                  <a:avLst/>
                  <a:gdLst/>
                  <a:ahLst/>
                  <a:cxnLst/>
                  <a:rect l="l" t="t" r="r" b="b"/>
                  <a:pathLst>
                    <a:path w="15669" h="367545" extrusionOk="0">
                      <a:moveTo>
                        <a:pt x="0" y="0"/>
                      </a:moveTo>
                      <a:lnTo>
                        <a:pt x="15669" y="0"/>
                      </a:lnTo>
                      <a:lnTo>
                        <a:pt x="15669"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6" name="Google Shape;1446;p17"/>
                <p:cNvSpPr/>
                <p:nvPr/>
              </p:nvSpPr>
              <p:spPr>
                <a:xfrm>
                  <a:off x="11434429" y="5923864"/>
                  <a:ext cx="227971" cy="15669"/>
                </a:xfrm>
                <a:custGeom>
                  <a:avLst/>
                  <a:gdLst/>
                  <a:ahLst/>
                  <a:cxnLst/>
                  <a:rect l="l" t="t" r="r" b="b"/>
                  <a:pathLst>
                    <a:path w="227971" h="15669" extrusionOk="0">
                      <a:moveTo>
                        <a:pt x="0" y="0"/>
                      </a:moveTo>
                      <a:lnTo>
                        <a:pt x="227972" y="0"/>
                      </a:lnTo>
                      <a:lnTo>
                        <a:pt x="227972"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7" name="Google Shape;1447;p17"/>
                <p:cNvSpPr/>
                <p:nvPr/>
              </p:nvSpPr>
              <p:spPr>
                <a:xfrm>
                  <a:off x="11864918" y="6203010"/>
                  <a:ext cx="97919" cy="15669"/>
                </a:xfrm>
                <a:custGeom>
                  <a:avLst/>
                  <a:gdLst/>
                  <a:ahLst/>
                  <a:cxnLst/>
                  <a:rect l="l" t="t" r="r" b="b"/>
                  <a:pathLst>
                    <a:path w="97919" h="15669" extrusionOk="0">
                      <a:moveTo>
                        <a:pt x="0" y="0"/>
                      </a:moveTo>
                      <a:lnTo>
                        <a:pt x="97920" y="0"/>
                      </a:lnTo>
                      <a:lnTo>
                        <a:pt x="97920"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8" name="Google Shape;1448;p17"/>
                <p:cNvSpPr/>
                <p:nvPr/>
              </p:nvSpPr>
              <p:spPr>
                <a:xfrm>
                  <a:off x="11604813" y="6063437"/>
                  <a:ext cx="358024" cy="15669"/>
                </a:xfrm>
                <a:custGeom>
                  <a:avLst/>
                  <a:gdLst/>
                  <a:ahLst/>
                  <a:cxnLst/>
                  <a:rect l="l" t="t" r="r" b="b"/>
                  <a:pathLst>
                    <a:path w="358024" h="15669" extrusionOk="0">
                      <a:moveTo>
                        <a:pt x="0" y="0"/>
                      </a:moveTo>
                      <a:lnTo>
                        <a:pt x="358024" y="0"/>
                      </a:lnTo>
                      <a:lnTo>
                        <a:pt x="358024"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9" name="Google Shape;1449;p17"/>
                <p:cNvSpPr/>
                <p:nvPr/>
              </p:nvSpPr>
              <p:spPr>
                <a:xfrm>
                  <a:off x="11520844" y="6023502"/>
                  <a:ext cx="95473" cy="95473"/>
                </a:xfrm>
                <a:custGeom>
                  <a:avLst/>
                  <a:gdLst/>
                  <a:ahLst/>
                  <a:cxnLst/>
                  <a:rect l="l" t="t" r="r" b="b"/>
                  <a:pathLst>
                    <a:path w="95473" h="95473" extrusionOk="0">
                      <a:moveTo>
                        <a:pt x="47736" y="0"/>
                      </a:moveTo>
                      <a:cubicBezTo>
                        <a:pt x="74051" y="0"/>
                        <a:pt x="95474" y="21422"/>
                        <a:pt x="95474" y="47737"/>
                      </a:cubicBezTo>
                      <a:cubicBezTo>
                        <a:pt x="95474" y="74051"/>
                        <a:pt x="74051" y="95473"/>
                        <a:pt x="47736" y="95473"/>
                      </a:cubicBezTo>
                      <a:cubicBezTo>
                        <a:pt x="21422" y="95473"/>
                        <a:pt x="0" y="74051"/>
                        <a:pt x="0" y="47737"/>
                      </a:cubicBezTo>
                      <a:cubicBezTo>
                        <a:pt x="0" y="21422"/>
                        <a:pt x="21422" y="0"/>
                        <a:pt x="47736" y="0"/>
                      </a:cubicBezTo>
                      <a:close/>
                      <a:moveTo>
                        <a:pt x="47736" y="79870"/>
                      </a:moveTo>
                      <a:cubicBezTo>
                        <a:pt x="65456" y="79870"/>
                        <a:pt x="79804" y="65456"/>
                        <a:pt x="79804" y="47803"/>
                      </a:cubicBezTo>
                      <a:cubicBezTo>
                        <a:pt x="79804" y="30084"/>
                        <a:pt x="65390" y="15736"/>
                        <a:pt x="47736" y="15736"/>
                      </a:cubicBezTo>
                      <a:cubicBezTo>
                        <a:pt x="30084" y="15736"/>
                        <a:pt x="15670" y="30149"/>
                        <a:pt x="15670" y="47803"/>
                      </a:cubicBezTo>
                      <a:cubicBezTo>
                        <a:pt x="15670" y="65456"/>
                        <a:pt x="30084" y="79870"/>
                        <a:pt x="47736" y="79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0" name="Google Shape;1450;p17"/>
                <p:cNvSpPr/>
                <p:nvPr/>
              </p:nvSpPr>
              <p:spPr>
                <a:xfrm>
                  <a:off x="11780949" y="6163076"/>
                  <a:ext cx="95473" cy="95473"/>
                </a:xfrm>
                <a:custGeom>
                  <a:avLst/>
                  <a:gdLst/>
                  <a:ahLst/>
                  <a:cxnLst/>
                  <a:rect l="l" t="t" r="r" b="b"/>
                  <a:pathLst>
                    <a:path w="95473" h="95473" extrusionOk="0">
                      <a:moveTo>
                        <a:pt x="47737" y="0"/>
                      </a:moveTo>
                      <a:cubicBezTo>
                        <a:pt x="74052" y="0"/>
                        <a:pt x="95474" y="21422"/>
                        <a:pt x="95474" y="47736"/>
                      </a:cubicBezTo>
                      <a:cubicBezTo>
                        <a:pt x="95474" y="74051"/>
                        <a:pt x="74052" y="95473"/>
                        <a:pt x="47737" y="95473"/>
                      </a:cubicBezTo>
                      <a:cubicBezTo>
                        <a:pt x="21422" y="95473"/>
                        <a:pt x="0" y="74051"/>
                        <a:pt x="0" y="47736"/>
                      </a:cubicBezTo>
                      <a:cubicBezTo>
                        <a:pt x="0" y="21422"/>
                        <a:pt x="21422" y="0"/>
                        <a:pt x="47737" y="0"/>
                      </a:cubicBezTo>
                      <a:close/>
                      <a:moveTo>
                        <a:pt x="47737" y="79869"/>
                      </a:moveTo>
                      <a:cubicBezTo>
                        <a:pt x="65456" y="79869"/>
                        <a:pt x="79804" y="65456"/>
                        <a:pt x="79804" y="47803"/>
                      </a:cubicBezTo>
                      <a:cubicBezTo>
                        <a:pt x="79804" y="30083"/>
                        <a:pt x="65390" y="15736"/>
                        <a:pt x="47737" y="15736"/>
                      </a:cubicBezTo>
                      <a:cubicBezTo>
                        <a:pt x="30084" y="15736"/>
                        <a:pt x="15670" y="30149"/>
                        <a:pt x="15670" y="47803"/>
                      </a:cubicBezTo>
                      <a:cubicBezTo>
                        <a:pt x="15670" y="65456"/>
                        <a:pt x="30084" y="79869"/>
                        <a:pt x="47737" y="798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1" name="Google Shape;1451;p17"/>
                <p:cNvSpPr/>
                <p:nvPr/>
              </p:nvSpPr>
              <p:spPr>
                <a:xfrm>
                  <a:off x="11650897" y="5883929"/>
                  <a:ext cx="95472" cy="95473"/>
                </a:xfrm>
                <a:custGeom>
                  <a:avLst/>
                  <a:gdLst/>
                  <a:ahLst/>
                  <a:cxnLst/>
                  <a:rect l="l" t="t" r="r" b="b"/>
                  <a:pathLst>
                    <a:path w="95472" h="95473" extrusionOk="0">
                      <a:moveTo>
                        <a:pt x="47736" y="0"/>
                      </a:moveTo>
                      <a:cubicBezTo>
                        <a:pt x="74051" y="0"/>
                        <a:pt x="95473" y="21422"/>
                        <a:pt x="95473" y="47737"/>
                      </a:cubicBezTo>
                      <a:cubicBezTo>
                        <a:pt x="95473" y="74051"/>
                        <a:pt x="74051" y="95473"/>
                        <a:pt x="47736" y="95473"/>
                      </a:cubicBezTo>
                      <a:cubicBezTo>
                        <a:pt x="21422" y="95473"/>
                        <a:pt x="0" y="74051"/>
                        <a:pt x="0" y="47737"/>
                      </a:cubicBezTo>
                      <a:cubicBezTo>
                        <a:pt x="0" y="21422"/>
                        <a:pt x="21422" y="0"/>
                        <a:pt x="47736" y="0"/>
                      </a:cubicBezTo>
                      <a:close/>
                      <a:moveTo>
                        <a:pt x="47736" y="79870"/>
                      </a:moveTo>
                      <a:cubicBezTo>
                        <a:pt x="65456" y="79870"/>
                        <a:pt x="79803" y="65456"/>
                        <a:pt x="79803" y="47803"/>
                      </a:cubicBezTo>
                      <a:cubicBezTo>
                        <a:pt x="79803" y="30083"/>
                        <a:pt x="65390" y="15736"/>
                        <a:pt x="47736" y="15736"/>
                      </a:cubicBezTo>
                      <a:cubicBezTo>
                        <a:pt x="30017" y="15736"/>
                        <a:pt x="15670" y="30149"/>
                        <a:pt x="15670" y="47803"/>
                      </a:cubicBezTo>
                      <a:cubicBezTo>
                        <a:pt x="15670" y="65456"/>
                        <a:pt x="30083" y="79870"/>
                        <a:pt x="47736" y="79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52" name="Google Shape;1452;p17"/>
              <p:cNvSpPr/>
              <p:nvPr/>
            </p:nvSpPr>
            <p:spPr>
              <a:xfrm>
                <a:off x="11268145" y="271575"/>
                <a:ext cx="859258" cy="2046854"/>
              </a:xfrm>
              <a:custGeom>
                <a:avLst/>
                <a:gdLst/>
                <a:ahLst/>
                <a:cxnLst/>
                <a:rect l="l" t="t" r="r" b="b"/>
                <a:pathLst>
                  <a:path w="859258" h="2046854" extrusionOk="0">
                    <a:moveTo>
                      <a:pt x="66" y="0"/>
                    </a:moveTo>
                    <a:lnTo>
                      <a:pt x="14083" y="0"/>
                    </a:lnTo>
                    <a:lnTo>
                      <a:pt x="14083" y="2027019"/>
                    </a:lnTo>
                    <a:lnTo>
                      <a:pt x="618328" y="2027019"/>
                    </a:lnTo>
                    <a:cubicBezTo>
                      <a:pt x="743421" y="2027019"/>
                      <a:pt x="845241" y="1883148"/>
                      <a:pt x="845241" y="1706351"/>
                    </a:cubicBezTo>
                    <a:lnTo>
                      <a:pt x="845241" y="324701"/>
                    </a:lnTo>
                    <a:lnTo>
                      <a:pt x="859258" y="324701"/>
                    </a:lnTo>
                    <a:lnTo>
                      <a:pt x="859258" y="1706351"/>
                    </a:lnTo>
                    <a:cubicBezTo>
                      <a:pt x="859258" y="1894124"/>
                      <a:pt x="751157" y="2046854"/>
                      <a:pt x="618328" y="2046854"/>
                    </a:cubicBezTo>
                    <a:lnTo>
                      <a:pt x="7008" y="2046854"/>
                    </a:lnTo>
                    <a:lnTo>
                      <a:pt x="0" y="2036937"/>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3" name="Google Shape;1453;p17"/>
              <p:cNvSpPr/>
              <p:nvPr/>
            </p:nvSpPr>
            <p:spPr>
              <a:xfrm>
                <a:off x="11422793" y="271575"/>
                <a:ext cx="19835" cy="989773"/>
              </a:xfrm>
              <a:custGeom>
                <a:avLst/>
                <a:gdLst/>
                <a:ahLst/>
                <a:cxnLst/>
                <a:rect l="l" t="t" r="r" b="b"/>
                <a:pathLst>
                  <a:path w="19835" h="989773" extrusionOk="0">
                    <a:moveTo>
                      <a:pt x="0" y="0"/>
                    </a:moveTo>
                    <a:lnTo>
                      <a:pt x="19835" y="0"/>
                    </a:lnTo>
                    <a:lnTo>
                      <a:pt x="19835" y="989774"/>
                    </a:lnTo>
                    <a:lnTo>
                      <a:pt x="0" y="989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4" name="Google Shape;1454;p17"/>
              <p:cNvSpPr/>
              <p:nvPr/>
            </p:nvSpPr>
            <p:spPr>
              <a:xfrm>
                <a:off x="11376841" y="1247861"/>
                <a:ext cx="111738" cy="111737"/>
              </a:xfrm>
              <a:custGeom>
                <a:avLst/>
                <a:gdLst/>
                <a:ahLst/>
                <a:cxnLst/>
                <a:rect l="l" t="t" r="r" b="b"/>
                <a:pathLst>
                  <a:path w="111738" h="111737" extrusionOk="0">
                    <a:moveTo>
                      <a:pt x="55869" y="0"/>
                    </a:moveTo>
                    <a:cubicBezTo>
                      <a:pt x="86679" y="0"/>
                      <a:pt x="111738" y="25058"/>
                      <a:pt x="111738" y="55869"/>
                    </a:cubicBezTo>
                    <a:cubicBezTo>
                      <a:pt x="111738" y="86680"/>
                      <a:pt x="86679" y="111738"/>
                      <a:pt x="55869" y="111738"/>
                    </a:cubicBezTo>
                    <a:cubicBezTo>
                      <a:pt x="25059" y="111738"/>
                      <a:pt x="0" y="86680"/>
                      <a:pt x="0" y="55869"/>
                    </a:cubicBezTo>
                    <a:cubicBezTo>
                      <a:pt x="0" y="25058"/>
                      <a:pt x="25059" y="0"/>
                      <a:pt x="55869" y="0"/>
                    </a:cubicBezTo>
                    <a:close/>
                    <a:moveTo>
                      <a:pt x="55869" y="91903"/>
                    </a:moveTo>
                    <a:cubicBezTo>
                      <a:pt x="75771" y="91903"/>
                      <a:pt x="91903" y="75704"/>
                      <a:pt x="91903" y="55869"/>
                    </a:cubicBezTo>
                    <a:cubicBezTo>
                      <a:pt x="91903" y="36034"/>
                      <a:pt x="75705" y="19835"/>
                      <a:pt x="55869" y="19835"/>
                    </a:cubicBezTo>
                    <a:cubicBezTo>
                      <a:pt x="35968" y="19835"/>
                      <a:pt x="19835" y="36034"/>
                      <a:pt x="19835" y="55869"/>
                    </a:cubicBezTo>
                    <a:cubicBezTo>
                      <a:pt x="19835" y="75770"/>
                      <a:pt x="35968"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5" name="Google Shape;1455;p17"/>
              <p:cNvSpPr/>
              <p:nvPr/>
            </p:nvSpPr>
            <p:spPr>
              <a:xfrm>
                <a:off x="11291616" y="4377780"/>
                <a:ext cx="111738" cy="111738"/>
              </a:xfrm>
              <a:custGeom>
                <a:avLst/>
                <a:gdLst/>
                <a:ahLst/>
                <a:cxnLst/>
                <a:rect l="l" t="t" r="r" b="b"/>
                <a:pathLst>
                  <a:path w="111738" h="111738"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124"/>
                      <a:pt x="25059" y="0"/>
                      <a:pt x="55869" y="0"/>
                    </a:cubicBezTo>
                    <a:close/>
                    <a:moveTo>
                      <a:pt x="55869" y="91969"/>
                    </a:moveTo>
                    <a:cubicBezTo>
                      <a:pt x="75771" y="91969"/>
                      <a:pt x="91903" y="75770"/>
                      <a:pt x="91903" y="55935"/>
                    </a:cubicBezTo>
                    <a:cubicBezTo>
                      <a:pt x="91903" y="36034"/>
                      <a:pt x="75705" y="19901"/>
                      <a:pt x="55869" y="19901"/>
                    </a:cubicBezTo>
                    <a:cubicBezTo>
                      <a:pt x="35968" y="19901"/>
                      <a:pt x="19835" y="36034"/>
                      <a:pt x="19835" y="55935"/>
                    </a:cubicBezTo>
                    <a:cubicBezTo>
                      <a:pt x="19835" y="75770"/>
                      <a:pt x="36034" y="91969"/>
                      <a:pt x="55869" y="91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6" name="Google Shape;1456;p17"/>
              <p:cNvSpPr/>
              <p:nvPr/>
            </p:nvSpPr>
            <p:spPr>
              <a:xfrm>
                <a:off x="11389866" y="4647076"/>
                <a:ext cx="742363" cy="19835"/>
              </a:xfrm>
              <a:custGeom>
                <a:avLst/>
                <a:gdLst/>
                <a:ahLst/>
                <a:cxnLst/>
                <a:rect l="l" t="t" r="r" b="b"/>
                <a:pathLst>
                  <a:path w="742363" h="19835" extrusionOk="0">
                    <a:moveTo>
                      <a:pt x="0" y="0"/>
                    </a:moveTo>
                    <a:lnTo>
                      <a:pt x="742364" y="0"/>
                    </a:lnTo>
                    <a:lnTo>
                      <a:pt x="7423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7" name="Google Shape;1457;p17"/>
              <p:cNvSpPr/>
              <p:nvPr/>
            </p:nvSpPr>
            <p:spPr>
              <a:xfrm>
                <a:off x="11291616" y="4601124"/>
                <a:ext cx="111738" cy="111737"/>
              </a:xfrm>
              <a:custGeom>
                <a:avLst/>
                <a:gdLst/>
                <a:ahLst/>
                <a:cxnLst/>
                <a:rect l="l" t="t" r="r" b="b"/>
                <a:pathLst>
                  <a:path w="111738" h="111737"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058"/>
                      <a:pt x="25059" y="0"/>
                      <a:pt x="55869" y="0"/>
                    </a:cubicBezTo>
                    <a:close/>
                    <a:moveTo>
                      <a:pt x="55869" y="91903"/>
                    </a:moveTo>
                    <a:cubicBezTo>
                      <a:pt x="75771" y="91903"/>
                      <a:pt x="91903" y="75704"/>
                      <a:pt x="91903" y="55869"/>
                    </a:cubicBezTo>
                    <a:cubicBezTo>
                      <a:pt x="91903" y="35967"/>
                      <a:pt x="75705" y="19835"/>
                      <a:pt x="55869" y="19835"/>
                    </a:cubicBezTo>
                    <a:cubicBezTo>
                      <a:pt x="35968" y="19835"/>
                      <a:pt x="19835" y="36034"/>
                      <a:pt x="19835" y="55869"/>
                    </a:cubicBezTo>
                    <a:cubicBezTo>
                      <a:pt x="19835" y="75704"/>
                      <a:pt x="36034"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8" name="Google Shape;1458;p17"/>
              <p:cNvSpPr/>
              <p:nvPr/>
            </p:nvSpPr>
            <p:spPr>
              <a:xfrm>
                <a:off x="11389866" y="4870353"/>
                <a:ext cx="742363" cy="19835"/>
              </a:xfrm>
              <a:custGeom>
                <a:avLst/>
                <a:gdLst/>
                <a:ahLst/>
                <a:cxnLst/>
                <a:rect l="l" t="t" r="r" b="b"/>
                <a:pathLst>
                  <a:path w="742363" h="19835" extrusionOk="0">
                    <a:moveTo>
                      <a:pt x="0" y="0"/>
                    </a:moveTo>
                    <a:lnTo>
                      <a:pt x="742364" y="0"/>
                    </a:lnTo>
                    <a:lnTo>
                      <a:pt x="7423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9" name="Google Shape;1459;p17"/>
              <p:cNvSpPr/>
              <p:nvPr/>
            </p:nvSpPr>
            <p:spPr>
              <a:xfrm>
                <a:off x="11291616" y="4824402"/>
                <a:ext cx="111738" cy="111738"/>
              </a:xfrm>
              <a:custGeom>
                <a:avLst/>
                <a:gdLst/>
                <a:ahLst/>
                <a:cxnLst/>
                <a:rect l="l" t="t" r="r" b="b"/>
                <a:pathLst>
                  <a:path w="111738" h="111738" extrusionOk="0">
                    <a:moveTo>
                      <a:pt x="55869" y="0"/>
                    </a:moveTo>
                    <a:cubicBezTo>
                      <a:pt x="86680" y="0"/>
                      <a:pt x="111738" y="25059"/>
                      <a:pt x="111738" y="55869"/>
                    </a:cubicBezTo>
                    <a:cubicBezTo>
                      <a:pt x="111738" y="86679"/>
                      <a:pt x="86680" y="111738"/>
                      <a:pt x="55869" y="111738"/>
                    </a:cubicBezTo>
                    <a:cubicBezTo>
                      <a:pt x="25059" y="111738"/>
                      <a:pt x="0" y="86679"/>
                      <a:pt x="0" y="55869"/>
                    </a:cubicBezTo>
                    <a:cubicBezTo>
                      <a:pt x="0" y="25059"/>
                      <a:pt x="25059" y="0"/>
                      <a:pt x="55869" y="0"/>
                    </a:cubicBezTo>
                    <a:close/>
                    <a:moveTo>
                      <a:pt x="55869" y="91903"/>
                    </a:moveTo>
                    <a:cubicBezTo>
                      <a:pt x="75771" y="91903"/>
                      <a:pt x="91903" y="75770"/>
                      <a:pt x="91903" y="55869"/>
                    </a:cubicBezTo>
                    <a:cubicBezTo>
                      <a:pt x="91903" y="35968"/>
                      <a:pt x="75705" y="19835"/>
                      <a:pt x="55869" y="19835"/>
                    </a:cubicBezTo>
                    <a:cubicBezTo>
                      <a:pt x="35968" y="19835"/>
                      <a:pt x="19835" y="36034"/>
                      <a:pt x="19835" y="55869"/>
                    </a:cubicBezTo>
                    <a:cubicBezTo>
                      <a:pt x="19835" y="75770"/>
                      <a:pt x="36034"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0" name="Google Shape;1460;p17"/>
              <p:cNvSpPr/>
              <p:nvPr/>
            </p:nvSpPr>
            <p:spPr>
              <a:xfrm>
                <a:off x="11389866" y="5093631"/>
                <a:ext cx="738330" cy="19835"/>
              </a:xfrm>
              <a:custGeom>
                <a:avLst/>
                <a:gdLst/>
                <a:ahLst/>
                <a:cxnLst/>
                <a:rect l="l" t="t" r="r" b="b"/>
                <a:pathLst>
                  <a:path w="738330" h="19835" extrusionOk="0">
                    <a:moveTo>
                      <a:pt x="0" y="0"/>
                    </a:moveTo>
                    <a:lnTo>
                      <a:pt x="738331" y="0"/>
                    </a:lnTo>
                    <a:lnTo>
                      <a:pt x="73833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1" name="Google Shape;1461;p17"/>
              <p:cNvSpPr/>
              <p:nvPr/>
            </p:nvSpPr>
            <p:spPr>
              <a:xfrm>
                <a:off x="11291616" y="5047679"/>
                <a:ext cx="111738" cy="111737"/>
              </a:xfrm>
              <a:custGeom>
                <a:avLst/>
                <a:gdLst/>
                <a:ahLst/>
                <a:cxnLst/>
                <a:rect l="l" t="t" r="r" b="b"/>
                <a:pathLst>
                  <a:path w="111738" h="111737"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124"/>
                      <a:pt x="25059" y="0"/>
                      <a:pt x="55869" y="0"/>
                    </a:cubicBezTo>
                    <a:close/>
                    <a:moveTo>
                      <a:pt x="55869" y="91969"/>
                    </a:moveTo>
                    <a:cubicBezTo>
                      <a:pt x="75771" y="91969"/>
                      <a:pt x="91903" y="75770"/>
                      <a:pt x="91903" y="55935"/>
                    </a:cubicBezTo>
                    <a:cubicBezTo>
                      <a:pt x="91903" y="36034"/>
                      <a:pt x="75705" y="19901"/>
                      <a:pt x="55869" y="19901"/>
                    </a:cubicBezTo>
                    <a:cubicBezTo>
                      <a:pt x="35968" y="19901"/>
                      <a:pt x="19835" y="36100"/>
                      <a:pt x="19835" y="55935"/>
                    </a:cubicBezTo>
                    <a:cubicBezTo>
                      <a:pt x="19835" y="75770"/>
                      <a:pt x="36034" y="91969"/>
                      <a:pt x="55869" y="91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2" name="Google Shape;1462;p17"/>
              <p:cNvSpPr/>
              <p:nvPr/>
            </p:nvSpPr>
            <p:spPr>
              <a:xfrm>
                <a:off x="11389866" y="4423798"/>
                <a:ext cx="738330" cy="19835"/>
              </a:xfrm>
              <a:custGeom>
                <a:avLst/>
                <a:gdLst/>
                <a:ahLst/>
                <a:cxnLst/>
                <a:rect l="l" t="t" r="r" b="b"/>
                <a:pathLst>
                  <a:path w="738330" h="19835" extrusionOk="0">
                    <a:moveTo>
                      <a:pt x="0" y="0"/>
                    </a:moveTo>
                    <a:lnTo>
                      <a:pt x="738331" y="0"/>
                    </a:lnTo>
                    <a:lnTo>
                      <a:pt x="73833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3" name="Google Shape;1463;p17"/>
              <p:cNvSpPr/>
              <p:nvPr/>
            </p:nvSpPr>
            <p:spPr>
              <a:xfrm>
                <a:off x="11267285" y="1497255"/>
                <a:ext cx="689865" cy="689866"/>
              </a:xfrm>
              <a:custGeom>
                <a:avLst/>
                <a:gdLst/>
                <a:ahLst/>
                <a:cxnLst/>
                <a:rect l="l" t="t" r="r" b="b"/>
                <a:pathLst>
                  <a:path w="689865" h="689866" extrusionOk="0">
                    <a:moveTo>
                      <a:pt x="9918" y="0"/>
                    </a:moveTo>
                    <a:lnTo>
                      <a:pt x="679948" y="0"/>
                    </a:lnTo>
                    <a:lnTo>
                      <a:pt x="689866" y="9918"/>
                    </a:lnTo>
                    <a:lnTo>
                      <a:pt x="689866" y="679949"/>
                    </a:lnTo>
                    <a:lnTo>
                      <a:pt x="679948" y="689866"/>
                    </a:lnTo>
                    <a:lnTo>
                      <a:pt x="9918" y="689866"/>
                    </a:lnTo>
                    <a:lnTo>
                      <a:pt x="0" y="679949"/>
                    </a:lnTo>
                    <a:lnTo>
                      <a:pt x="0" y="9918"/>
                    </a:lnTo>
                    <a:lnTo>
                      <a:pt x="9918" y="0"/>
                    </a:lnTo>
                    <a:close/>
                    <a:moveTo>
                      <a:pt x="669965" y="19835"/>
                    </a:moveTo>
                    <a:lnTo>
                      <a:pt x="19769" y="19835"/>
                    </a:lnTo>
                    <a:lnTo>
                      <a:pt x="19769" y="670031"/>
                    </a:lnTo>
                    <a:lnTo>
                      <a:pt x="669965" y="670031"/>
                    </a:lnTo>
                    <a:lnTo>
                      <a:pt x="669965"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4" name="Google Shape;1464;p17"/>
              <p:cNvSpPr/>
              <p:nvPr/>
            </p:nvSpPr>
            <p:spPr>
              <a:xfrm>
                <a:off x="11437339" y="1888140"/>
                <a:ext cx="19835" cy="289064"/>
              </a:xfrm>
              <a:custGeom>
                <a:avLst/>
                <a:gdLst/>
                <a:ahLst/>
                <a:cxnLst/>
                <a:rect l="l" t="t" r="r" b="b"/>
                <a:pathLst>
                  <a:path w="19835" h="289064" extrusionOk="0">
                    <a:moveTo>
                      <a:pt x="0" y="0"/>
                    </a:moveTo>
                    <a:lnTo>
                      <a:pt x="19835" y="0"/>
                    </a:lnTo>
                    <a:lnTo>
                      <a:pt x="19835" y="289064"/>
                    </a:lnTo>
                    <a:lnTo>
                      <a:pt x="0" y="28906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5" name="Google Shape;1465;p17"/>
              <p:cNvSpPr/>
              <p:nvPr/>
            </p:nvSpPr>
            <p:spPr>
              <a:xfrm>
                <a:off x="11767131" y="1507173"/>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6" name="Google Shape;1466;p17"/>
              <p:cNvSpPr/>
              <p:nvPr/>
            </p:nvSpPr>
            <p:spPr>
              <a:xfrm>
                <a:off x="11602235" y="1711210"/>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7" name="Google Shape;1467;p17"/>
              <p:cNvSpPr/>
              <p:nvPr/>
            </p:nvSpPr>
            <p:spPr>
              <a:xfrm>
                <a:off x="11277203" y="1655341"/>
                <a:ext cx="289064" cy="19835"/>
              </a:xfrm>
              <a:custGeom>
                <a:avLst/>
                <a:gdLst/>
                <a:ahLst/>
                <a:cxnLst/>
                <a:rect l="l" t="t" r="r" b="b"/>
                <a:pathLst>
                  <a:path w="289064" h="19835" extrusionOk="0">
                    <a:moveTo>
                      <a:pt x="0" y="0"/>
                    </a:moveTo>
                    <a:lnTo>
                      <a:pt x="289064" y="0"/>
                    </a:lnTo>
                    <a:lnTo>
                      <a:pt x="2890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8" name="Google Shape;1468;p17"/>
              <p:cNvSpPr/>
              <p:nvPr/>
            </p:nvSpPr>
            <p:spPr>
              <a:xfrm>
                <a:off x="11823066" y="2009266"/>
                <a:ext cx="124167" cy="19835"/>
              </a:xfrm>
              <a:custGeom>
                <a:avLst/>
                <a:gdLst/>
                <a:ahLst/>
                <a:cxnLst/>
                <a:rect l="l" t="t" r="r" b="b"/>
                <a:pathLst>
                  <a:path w="124167" h="19835" extrusionOk="0">
                    <a:moveTo>
                      <a:pt x="0" y="0"/>
                    </a:moveTo>
                    <a:lnTo>
                      <a:pt x="124168" y="0"/>
                    </a:lnTo>
                    <a:lnTo>
                      <a:pt x="124168"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9" name="Google Shape;1469;p17"/>
              <p:cNvSpPr/>
              <p:nvPr/>
            </p:nvSpPr>
            <p:spPr>
              <a:xfrm>
                <a:off x="11493207" y="1832271"/>
                <a:ext cx="453960" cy="19835"/>
              </a:xfrm>
              <a:custGeom>
                <a:avLst/>
                <a:gdLst/>
                <a:ahLst/>
                <a:cxnLst/>
                <a:rect l="l" t="t" r="r" b="b"/>
                <a:pathLst>
                  <a:path w="453960" h="19835" extrusionOk="0">
                    <a:moveTo>
                      <a:pt x="0" y="0"/>
                    </a:moveTo>
                    <a:lnTo>
                      <a:pt x="453961" y="0"/>
                    </a:lnTo>
                    <a:lnTo>
                      <a:pt x="45396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0" name="Google Shape;1470;p17"/>
              <p:cNvSpPr/>
              <p:nvPr/>
            </p:nvSpPr>
            <p:spPr>
              <a:xfrm>
                <a:off x="11386759" y="1781691"/>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0" y="27108"/>
                      <a:pt x="27109" y="0"/>
                      <a:pt x="60497" y="0"/>
                    </a:cubicBezTo>
                    <a:close/>
                    <a:moveTo>
                      <a:pt x="60497" y="101225"/>
                    </a:moveTo>
                    <a:cubicBezTo>
                      <a:pt x="82911" y="101225"/>
                      <a:pt x="101160" y="82977"/>
                      <a:pt x="101160" y="60497"/>
                    </a:cubicBezTo>
                    <a:cubicBezTo>
                      <a:pt x="101160" y="38083"/>
                      <a:pt x="82911" y="19835"/>
                      <a:pt x="60497" y="19835"/>
                    </a:cubicBezTo>
                    <a:cubicBezTo>
                      <a:pt x="38084" y="19835"/>
                      <a:pt x="19835" y="38083"/>
                      <a:pt x="19835" y="60497"/>
                    </a:cubicBezTo>
                    <a:cubicBezTo>
                      <a:pt x="19835" y="82977"/>
                      <a:pt x="38084"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1" name="Google Shape;1471;p17"/>
              <p:cNvSpPr/>
              <p:nvPr/>
            </p:nvSpPr>
            <p:spPr>
              <a:xfrm>
                <a:off x="11716551" y="1958687"/>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0" y="27108"/>
                      <a:pt x="27174" y="0"/>
                      <a:pt x="60497" y="0"/>
                    </a:cubicBezTo>
                    <a:close/>
                    <a:moveTo>
                      <a:pt x="60497" y="101159"/>
                    </a:moveTo>
                    <a:cubicBezTo>
                      <a:pt x="82911" y="101159"/>
                      <a:pt x="101160" y="82911"/>
                      <a:pt x="101160" y="60431"/>
                    </a:cubicBezTo>
                    <a:cubicBezTo>
                      <a:pt x="101160" y="38017"/>
                      <a:pt x="82911" y="19769"/>
                      <a:pt x="60497" y="19769"/>
                    </a:cubicBezTo>
                    <a:cubicBezTo>
                      <a:pt x="38084" y="19769"/>
                      <a:pt x="19835" y="38017"/>
                      <a:pt x="19835" y="60431"/>
                    </a:cubicBezTo>
                    <a:cubicBezTo>
                      <a:pt x="19835" y="82911"/>
                      <a:pt x="38084" y="101159"/>
                      <a:pt x="60497" y="1011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2" name="Google Shape;1472;p17"/>
              <p:cNvSpPr/>
              <p:nvPr/>
            </p:nvSpPr>
            <p:spPr>
              <a:xfrm>
                <a:off x="11551655" y="1604695"/>
                <a:ext cx="120993" cy="121060"/>
              </a:xfrm>
              <a:custGeom>
                <a:avLst/>
                <a:gdLst/>
                <a:ahLst/>
                <a:cxnLst/>
                <a:rect l="l" t="t" r="r" b="b"/>
                <a:pathLst>
                  <a:path w="120993" h="121060" extrusionOk="0">
                    <a:moveTo>
                      <a:pt x="60497" y="0"/>
                    </a:moveTo>
                    <a:cubicBezTo>
                      <a:pt x="93886" y="0"/>
                      <a:pt x="120994" y="27174"/>
                      <a:pt x="120994" y="60497"/>
                    </a:cubicBezTo>
                    <a:cubicBezTo>
                      <a:pt x="120994" y="93886"/>
                      <a:pt x="93820" y="121060"/>
                      <a:pt x="60497" y="121060"/>
                    </a:cubicBezTo>
                    <a:cubicBezTo>
                      <a:pt x="27108" y="121060"/>
                      <a:pt x="0" y="93886"/>
                      <a:pt x="0" y="60497"/>
                    </a:cubicBezTo>
                    <a:cubicBezTo>
                      <a:pt x="0" y="27174"/>
                      <a:pt x="27174" y="0"/>
                      <a:pt x="60497" y="0"/>
                    </a:cubicBezTo>
                    <a:close/>
                    <a:moveTo>
                      <a:pt x="60497" y="101225"/>
                    </a:moveTo>
                    <a:cubicBezTo>
                      <a:pt x="82910" y="101225"/>
                      <a:pt x="101159" y="82977"/>
                      <a:pt x="101159" y="60497"/>
                    </a:cubicBezTo>
                    <a:cubicBezTo>
                      <a:pt x="101159" y="38083"/>
                      <a:pt x="82910" y="19835"/>
                      <a:pt x="60497" y="19835"/>
                    </a:cubicBezTo>
                    <a:cubicBezTo>
                      <a:pt x="38084" y="19835"/>
                      <a:pt x="19835" y="38083"/>
                      <a:pt x="19835" y="60497"/>
                    </a:cubicBezTo>
                    <a:cubicBezTo>
                      <a:pt x="19835" y="82977"/>
                      <a:pt x="38084"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3" name="Google Shape;1473;p17"/>
              <p:cNvSpPr/>
              <p:nvPr/>
            </p:nvSpPr>
            <p:spPr>
              <a:xfrm>
                <a:off x="11734799" y="535780"/>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66" y="27108"/>
                      <a:pt x="27108" y="0"/>
                      <a:pt x="60497" y="0"/>
                    </a:cubicBezTo>
                    <a:close/>
                    <a:moveTo>
                      <a:pt x="60497" y="101225"/>
                    </a:moveTo>
                    <a:cubicBezTo>
                      <a:pt x="82911" y="101225"/>
                      <a:pt x="101160" y="82977"/>
                      <a:pt x="101160" y="60497"/>
                    </a:cubicBezTo>
                    <a:cubicBezTo>
                      <a:pt x="101160" y="38083"/>
                      <a:pt x="82911" y="19835"/>
                      <a:pt x="60497" y="19835"/>
                    </a:cubicBezTo>
                    <a:cubicBezTo>
                      <a:pt x="38084" y="19835"/>
                      <a:pt x="19835" y="38083"/>
                      <a:pt x="19835" y="60497"/>
                    </a:cubicBezTo>
                    <a:cubicBezTo>
                      <a:pt x="19769" y="82977"/>
                      <a:pt x="38017"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4" name="Google Shape;1474;p17"/>
              <p:cNvSpPr/>
              <p:nvPr/>
            </p:nvSpPr>
            <p:spPr>
              <a:xfrm>
                <a:off x="11463124" y="264104"/>
                <a:ext cx="664344" cy="664345"/>
              </a:xfrm>
              <a:custGeom>
                <a:avLst/>
                <a:gdLst/>
                <a:ahLst/>
                <a:cxnLst/>
                <a:rect l="l" t="t" r="r" b="b"/>
                <a:pathLst>
                  <a:path w="664344" h="664345" extrusionOk="0">
                    <a:moveTo>
                      <a:pt x="332172" y="0"/>
                    </a:moveTo>
                    <a:cubicBezTo>
                      <a:pt x="515317" y="0"/>
                      <a:pt x="664345" y="149028"/>
                      <a:pt x="664345" y="332173"/>
                    </a:cubicBezTo>
                    <a:cubicBezTo>
                      <a:pt x="664345" y="515317"/>
                      <a:pt x="515317" y="664345"/>
                      <a:pt x="332172" y="664345"/>
                    </a:cubicBezTo>
                    <a:cubicBezTo>
                      <a:pt x="149028" y="664345"/>
                      <a:pt x="0" y="515317"/>
                      <a:pt x="0" y="332173"/>
                    </a:cubicBezTo>
                    <a:cubicBezTo>
                      <a:pt x="0" y="149028"/>
                      <a:pt x="148962" y="0"/>
                      <a:pt x="332172" y="0"/>
                    </a:cubicBezTo>
                    <a:close/>
                    <a:moveTo>
                      <a:pt x="332172" y="644510"/>
                    </a:moveTo>
                    <a:cubicBezTo>
                      <a:pt x="504408" y="644510"/>
                      <a:pt x="644510" y="504408"/>
                      <a:pt x="644510" y="332173"/>
                    </a:cubicBezTo>
                    <a:cubicBezTo>
                      <a:pt x="644510" y="159937"/>
                      <a:pt x="504408" y="19835"/>
                      <a:pt x="332172" y="19835"/>
                    </a:cubicBezTo>
                    <a:cubicBezTo>
                      <a:pt x="159937" y="19835"/>
                      <a:pt x="19835" y="159937"/>
                      <a:pt x="19835" y="332173"/>
                    </a:cubicBezTo>
                    <a:cubicBezTo>
                      <a:pt x="19835" y="504408"/>
                      <a:pt x="159937" y="644510"/>
                      <a:pt x="332172" y="6445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5" name="Google Shape;1475;p17"/>
              <p:cNvSpPr/>
              <p:nvPr/>
            </p:nvSpPr>
            <p:spPr>
              <a:xfrm>
                <a:off x="7150105" y="2856161"/>
                <a:ext cx="4990587" cy="3734031"/>
              </a:xfrm>
              <a:custGeom>
                <a:avLst/>
                <a:gdLst/>
                <a:ahLst/>
                <a:cxnLst/>
                <a:rect l="l" t="t" r="r" b="b"/>
                <a:pathLst>
                  <a:path w="4990587" h="3734031" extrusionOk="0">
                    <a:moveTo>
                      <a:pt x="0" y="3734032"/>
                    </a:moveTo>
                    <a:lnTo>
                      <a:pt x="0" y="3714197"/>
                    </a:lnTo>
                    <a:lnTo>
                      <a:pt x="4656233" y="3714197"/>
                    </a:lnTo>
                    <a:cubicBezTo>
                      <a:pt x="4829857" y="3714197"/>
                      <a:pt x="4971083" y="3570326"/>
                      <a:pt x="4971083" y="3393529"/>
                    </a:cubicBezTo>
                    <a:lnTo>
                      <a:pt x="4971083" y="0"/>
                    </a:lnTo>
                    <a:lnTo>
                      <a:pt x="4990587" y="0"/>
                    </a:lnTo>
                    <a:lnTo>
                      <a:pt x="4990587" y="3393529"/>
                    </a:lnTo>
                    <a:cubicBezTo>
                      <a:pt x="4990587" y="3581235"/>
                      <a:pt x="4840568" y="3734032"/>
                      <a:pt x="4656233" y="3734032"/>
                    </a:cubicBezTo>
                    <a:lnTo>
                      <a:pt x="0" y="373403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6" name="Google Shape;1476;p17"/>
              <p:cNvSpPr/>
              <p:nvPr/>
            </p:nvSpPr>
            <p:spPr>
              <a:xfrm>
                <a:off x="7029045" y="6519711"/>
                <a:ext cx="121060" cy="120994"/>
              </a:xfrm>
              <a:custGeom>
                <a:avLst/>
                <a:gdLst/>
                <a:ahLst/>
                <a:cxnLst/>
                <a:rect l="l" t="t" r="r" b="b"/>
                <a:pathLst>
                  <a:path w="121060" h="120994" extrusionOk="0">
                    <a:moveTo>
                      <a:pt x="60564" y="0"/>
                    </a:moveTo>
                    <a:cubicBezTo>
                      <a:pt x="93952" y="0"/>
                      <a:pt x="121061" y="27174"/>
                      <a:pt x="121061" y="60497"/>
                    </a:cubicBezTo>
                    <a:cubicBezTo>
                      <a:pt x="121061" y="93886"/>
                      <a:pt x="93886" y="120994"/>
                      <a:pt x="60564" y="120994"/>
                    </a:cubicBezTo>
                    <a:cubicBezTo>
                      <a:pt x="27240" y="120994"/>
                      <a:pt x="0" y="93820"/>
                      <a:pt x="0" y="60497"/>
                    </a:cubicBezTo>
                    <a:cubicBezTo>
                      <a:pt x="0" y="27174"/>
                      <a:pt x="27174" y="0"/>
                      <a:pt x="60564" y="0"/>
                    </a:cubicBezTo>
                    <a:close/>
                    <a:moveTo>
                      <a:pt x="60564" y="101225"/>
                    </a:moveTo>
                    <a:cubicBezTo>
                      <a:pt x="82977" y="101225"/>
                      <a:pt x="101226" y="82977"/>
                      <a:pt x="101226" y="60563"/>
                    </a:cubicBezTo>
                    <a:cubicBezTo>
                      <a:pt x="101226" y="38149"/>
                      <a:pt x="82977" y="19901"/>
                      <a:pt x="60564" y="19901"/>
                    </a:cubicBezTo>
                    <a:cubicBezTo>
                      <a:pt x="38150" y="19901"/>
                      <a:pt x="19835" y="38149"/>
                      <a:pt x="19835" y="60563"/>
                    </a:cubicBezTo>
                    <a:cubicBezTo>
                      <a:pt x="19835" y="82977"/>
                      <a:pt x="38084" y="101225"/>
                      <a:pt x="60564"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7" name="Google Shape;1477;p17"/>
              <p:cNvSpPr/>
              <p:nvPr/>
            </p:nvSpPr>
            <p:spPr>
              <a:xfrm>
                <a:off x="12069022" y="2735100"/>
                <a:ext cx="121060" cy="120994"/>
              </a:xfrm>
              <a:custGeom>
                <a:avLst/>
                <a:gdLst/>
                <a:ahLst/>
                <a:cxnLst/>
                <a:rect l="l" t="t" r="r" b="b"/>
                <a:pathLst>
                  <a:path w="121060" h="120994" extrusionOk="0">
                    <a:moveTo>
                      <a:pt x="60564" y="0"/>
                    </a:moveTo>
                    <a:cubicBezTo>
                      <a:pt x="93952" y="0"/>
                      <a:pt x="121060" y="27174"/>
                      <a:pt x="121060" y="60497"/>
                    </a:cubicBezTo>
                    <a:cubicBezTo>
                      <a:pt x="121060" y="93886"/>
                      <a:pt x="93886" y="120994"/>
                      <a:pt x="60564" y="120994"/>
                    </a:cubicBezTo>
                    <a:cubicBezTo>
                      <a:pt x="27240" y="120994"/>
                      <a:pt x="0" y="93820"/>
                      <a:pt x="0" y="60497"/>
                    </a:cubicBezTo>
                    <a:cubicBezTo>
                      <a:pt x="0" y="27174"/>
                      <a:pt x="27174" y="0"/>
                      <a:pt x="60564" y="0"/>
                    </a:cubicBezTo>
                    <a:close/>
                    <a:moveTo>
                      <a:pt x="60564" y="101225"/>
                    </a:moveTo>
                    <a:cubicBezTo>
                      <a:pt x="82977" y="101225"/>
                      <a:pt x="101225" y="82977"/>
                      <a:pt x="101225" y="60563"/>
                    </a:cubicBezTo>
                    <a:cubicBezTo>
                      <a:pt x="101225" y="38150"/>
                      <a:pt x="82977" y="19901"/>
                      <a:pt x="60564" y="19901"/>
                    </a:cubicBezTo>
                    <a:cubicBezTo>
                      <a:pt x="38150" y="19901"/>
                      <a:pt x="19835" y="38150"/>
                      <a:pt x="19835" y="60563"/>
                    </a:cubicBezTo>
                    <a:cubicBezTo>
                      <a:pt x="19835" y="82977"/>
                      <a:pt x="38084" y="101225"/>
                      <a:pt x="60564"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8" name="Google Shape;1478;p17"/>
              <p:cNvSpPr/>
              <p:nvPr/>
            </p:nvSpPr>
            <p:spPr>
              <a:xfrm>
                <a:off x="7169941" y="261658"/>
                <a:ext cx="4117179" cy="6318550"/>
              </a:xfrm>
              <a:custGeom>
                <a:avLst/>
                <a:gdLst/>
                <a:ahLst/>
                <a:cxnLst/>
                <a:rect l="l" t="t" r="r" b="b"/>
                <a:pathLst>
                  <a:path w="4117179" h="6318550" extrusionOk="0">
                    <a:moveTo>
                      <a:pt x="0" y="0"/>
                    </a:moveTo>
                    <a:lnTo>
                      <a:pt x="3745734" y="0"/>
                    </a:lnTo>
                    <a:cubicBezTo>
                      <a:pt x="3950564" y="0"/>
                      <a:pt x="4117180" y="152731"/>
                      <a:pt x="4117180" y="340503"/>
                    </a:cubicBezTo>
                    <a:lnTo>
                      <a:pt x="4117180" y="6318551"/>
                    </a:lnTo>
                    <a:lnTo>
                      <a:pt x="4095560" y="6318551"/>
                    </a:lnTo>
                    <a:lnTo>
                      <a:pt x="4095560" y="340503"/>
                    </a:lnTo>
                    <a:cubicBezTo>
                      <a:pt x="4095560" y="163706"/>
                      <a:pt x="3938664" y="19835"/>
                      <a:pt x="3745734" y="19835"/>
                    </a:cubicBezTo>
                    <a:lnTo>
                      <a:pt x="0" y="19835"/>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9" name="Google Shape;1479;p17"/>
              <p:cNvSpPr/>
              <p:nvPr/>
            </p:nvSpPr>
            <p:spPr>
              <a:xfrm>
                <a:off x="7058202" y="215707"/>
                <a:ext cx="111738" cy="111737"/>
              </a:xfrm>
              <a:custGeom>
                <a:avLst/>
                <a:gdLst/>
                <a:ahLst/>
                <a:cxnLst/>
                <a:rect l="l" t="t" r="r" b="b"/>
                <a:pathLst>
                  <a:path w="111738" h="111737" extrusionOk="0">
                    <a:moveTo>
                      <a:pt x="55869" y="0"/>
                    </a:moveTo>
                    <a:cubicBezTo>
                      <a:pt x="86679" y="0"/>
                      <a:pt x="111738" y="25058"/>
                      <a:pt x="111738" y="55869"/>
                    </a:cubicBezTo>
                    <a:cubicBezTo>
                      <a:pt x="111738" y="86680"/>
                      <a:pt x="86679" y="111738"/>
                      <a:pt x="55869" y="111738"/>
                    </a:cubicBezTo>
                    <a:cubicBezTo>
                      <a:pt x="25058" y="111738"/>
                      <a:pt x="0" y="86680"/>
                      <a:pt x="0" y="55869"/>
                    </a:cubicBezTo>
                    <a:cubicBezTo>
                      <a:pt x="0" y="25058"/>
                      <a:pt x="25058" y="0"/>
                      <a:pt x="55869" y="0"/>
                    </a:cubicBezTo>
                    <a:close/>
                    <a:moveTo>
                      <a:pt x="55869" y="91903"/>
                    </a:moveTo>
                    <a:cubicBezTo>
                      <a:pt x="75770" y="91903"/>
                      <a:pt x="91903" y="75704"/>
                      <a:pt x="91903" y="55869"/>
                    </a:cubicBezTo>
                    <a:cubicBezTo>
                      <a:pt x="91903" y="36034"/>
                      <a:pt x="75770" y="19835"/>
                      <a:pt x="55869" y="19835"/>
                    </a:cubicBezTo>
                    <a:cubicBezTo>
                      <a:pt x="35967" y="19835"/>
                      <a:pt x="19835" y="36034"/>
                      <a:pt x="19835" y="55869"/>
                    </a:cubicBezTo>
                    <a:cubicBezTo>
                      <a:pt x="19835" y="75770"/>
                      <a:pt x="35967"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0" name="Google Shape;1480;p17"/>
              <p:cNvSpPr/>
              <p:nvPr/>
            </p:nvSpPr>
            <p:spPr>
              <a:xfrm>
                <a:off x="10141112" y="264104"/>
                <a:ext cx="1673755" cy="19835"/>
              </a:xfrm>
              <a:custGeom>
                <a:avLst/>
                <a:gdLst/>
                <a:ahLst/>
                <a:cxnLst/>
                <a:rect l="l" t="t" r="r" b="b"/>
                <a:pathLst>
                  <a:path w="1673755" h="19835" extrusionOk="0">
                    <a:moveTo>
                      <a:pt x="0" y="0"/>
                    </a:moveTo>
                    <a:lnTo>
                      <a:pt x="1673756" y="0"/>
                    </a:lnTo>
                    <a:lnTo>
                      <a:pt x="1673756"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81" name="Google Shape;1481;p17"/>
            <p:cNvGrpSpPr/>
            <p:nvPr/>
          </p:nvGrpSpPr>
          <p:grpSpPr>
            <a:xfrm rot="-5400000">
              <a:off x="4542463" y="109238"/>
              <a:ext cx="59100" cy="384850"/>
              <a:chOff x="1263425" y="3257275"/>
              <a:chExt cx="59100" cy="384850"/>
            </a:xfrm>
          </p:grpSpPr>
          <p:sp>
            <p:nvSpPr>
              <p:cNvPr id="1482" name="Google Shape;1482;p17"/>
              <p:cNvSpPr/>
              <p:nvPr/>
            </p:nvSpPr>
            <p:spPr>
              <a:xfrm>
                <a:off x="1263425" y="325727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83" name="Google Shape;1483;p17"/>
              <p:cNvSpPr/>
              <p:nvPr/>
            </p:nvSpPr>
            <p:spPr>
              <a:xfrm>
                <a:off x="1263425" y="3420150"/>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84" name="Google Shape;1484;p17"/>
              <p:cNvSpPr/>
              <p:nvPr/>
            </p:nvSpPr>
            <p:spPr>
              <a:xfrm>
                <a:off x="1263425" y="358302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485" name="Google Shape;1485;p17"/>
            <p:cNvGrpSpPr/>
            <p:nvPr/>
          </p:nvGrpSpPr>
          <p:grpSpPr>
            <a:xfrm rot="-5400000">
              <a:off x="4553050" y="4649063"/>
              <a:ext cx="59100" cy="384850"/>
              <a:chOff x="1263425" y="3257275"/>
              <a:chExt cx="59100" cy="384850"/>
            </a:xfrm>
          </p:grpSpPr>
          <p:sp>
            <p:nvSpPr>
              <p:cNvPr id="1486" name="Google Shape;1486;p17"/>
              <p:cNvSpPr/>
              <p:nvPr/>
            </p:nvSpPr>
            <p:spPr>
              <a:xfrm>
                <a:off x="1263425" y="325727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87" name="Google Shape;1487;p17"/>
              <p:cNvSpPr/>
              <p:nvPr/>
            </p:nvSpPr>
            <p:spPr>
              <a:xfrm>
                <a:off x="1263425" y="3420150"/>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88" name="Google Shape;1488;p17"/>
              <p:cNvSpPr/>
              <p:nvPr/>
            </p:nvSpPr>
            <p:spPr>
              <a:xfrm>
                <a:off x="1263425" y="358302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1489" name="Google Shape;1489;p17"/>
          <p:cNvSpPr txBox="1">
            <a:spLocks noGrp="1"/>
          </p:cNvSpPr>
          <p:nvPr>
            <p:ph type="title"/>
          </p:nvPr>
        </p:nvSpPr>
        <p:spPr>
          <a:xfrm>
            <a:off x="1082900" y="815175"/>
            <a:ext cx="4448100" cy="1435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8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90" name="Google Shape;1490;p17"/>
          <p:cNvSpPr txBox="1">
            <a:spLocks noGrp="1"/>
          </p:cNvSpPr>
          <p:nvPr>
            <p:ph type="subTitle" idx="1"/>
          </p:nvPr>
        </p:nvSpPr>
        <p:spPr>
          <a:xfrm>
            <a:off x="1082900" y="2306838"/>
            <a:ext cx="4448100" cy="1149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91" name="Google Shape;1491;p17"/>
          <p:cNvSpPr txBox="1"/>
          <p:nvPr/>
        </p:nvSpPr>
        <p:spPr>
          <a:xfrm>
            <a:off x="1082900" y="3511713"/>
            <a:ext cx="4178100" cy="556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 sz="1000" b="1">
                <a:solidFill>
                  <a:schemeClr val="dk2"/>
                </a:solidFill>
                <a:latin typeface="DM Sans"/>
                <a:ea typeface="DM Sans"/>
                <a:cs typeface="DM Sans"/>
                <a:sym typeface="DM Sans"/>
              </a:rPr>
              <a:t>CREDITS:</a:t>
            </a:r>
            <a:r>
              <a:rPr lang="en" sz="1000">
                <a:solidFill>
                  <a:schemeClr val="dk2"/>
                </a:solidFill>
                <a:latin typeface="DM Sans Medium"/>
                <a:ea typeface="DM Sans Medium"/>
                <a:cs typeface="DM Sans Medium"/>
                <a:sym typeface="DM Sans Medium"/>
              </a:rPr>
              <a:t> This presentation template was created by </a:t>
            </a:r>
            <a:r>
              <a:rPr lang="en" sz="1000" b="1">
                <a:solidFill>
                  <a:schemeClr val="dk2"/>
                </a:solidFill>
                <a:uFill>
                  <a:noFill/>
                </a:uFill>
                <a:latin typeface="DM Sans"/>
                <a:ea typeface="DM Sans"/>
                <a:cs typeface="DM Sans"/>
                <a:sym typeface="DM Sans"/>
                <a:hlinkClick r:id="rId2">
                  <a:extLst>
                    <a:ext uri="{A12FA001-AC4F-418D-AE19-62706E023703}">
                      <ahyp:hlinkClr xmlns:ahyp="http://schemas.microsoft.com/office/drawing/2018/hyperlinkcolor" val="tx"/>
                    </a:ext>
                  </a:extLst>
                </a:hlinkClick>
              </a:rPr>
              <a:t>Slidesgo</a:t>
            </a:r>
            <a:r>
              <a:rPr lang="en" sz="1000">
                <a:solidFill>
                  <a:schemeClr val="dk2"/>
                </a:solidFill>
                <a:latin typeface="DM Sans Medium"/>
                <a:ea typeface="DM Sans Medium"/>
                <a:cs typeface="DM Sans Medium"/>
                <a:sym typeface="DM Sans Medium"/>
              </a:rPr>
              <a:t>, and includes icons by </a:t>
            </a:r>
            <a:r>
              <a:rPr lang="en" sz="1000" b="1">
                <a:solidFill>
                  <a:schemeClr val="dk2"/>
                </a:solidFill>
                <a:uFill>
                  <a:noFill/>
                </a:uFill>
                <a:latin typeface="DM Sans"/>
                <a:ea typeface="DM Sans"/>
                <a:cs typeface="DM Sans"/>
                <a:sym typeface="DM Sans"/>
                <a:hlinkClick r:id="rId3">
                  <a:extLst>
                    <a:ext uri="{A12FA001-AC4F-418D-AE19-62706E023703}">
                      <ahyp:hlinkClr xmlns:ahyp="http://schemas.microsoft.com/office/drawing/2018/hyperlinkcolor" val="tx"/>
                    </a:ext>
                  </a:extLst>
                </a:hlinkClick>
              </a:rPr>
              <a:t>Flaticon</a:t>
            </a:r>
            <a:r>
              <a:rPr lang="en" sz="1000">
                <a:solidFill>
                  <a:schemeClr val="dk2"/>
                </a:solidFill>
                <a:latin typeface="DM Sans Medium"/>
                <a:ea typeface="DM Sans Medium"/>
                <a:cs typeface="DM Sans Medium"/>
                <a:sym typeface="DM Sans Medium"/>
              </a:rPr>
              <a:t>, and infographics &amp; images by </a:t>
            </a:r>
            <a:r>
              <a:rPr lang="en" sz="1000" b="1">
                <a:solidFill>
                  <a:schemeClr val="dk2"/>
                </a:solidFill>
                <a:uFill>
                  <a:noFill/>
                </a:uFill>
                <a:latin typeface="DM Sans"/>
                <a:ea typeface="DM Sans"/>
                <a:cs typeface="DM Sans"/>
                <a:sym typeface="DM Sans"/>
                <a:hlinkClick r:id="rId4">
                  <a:extLst>
                    <a:ext uri="{A12FA001-AC4F-418D-AE19-62706E023703}">
                      <ahyp:hlinkClr xmlns:ahyp="http://schemas.microsoft.com/office/drawing/2018/hyperlinkcolor" val="tx"/>
                    </a:ext>
                  </a:extLst>
                </a:hlinkClick>
              </a:rPr>
              <a:t>Freepik</a:t>
            </a:r>
            <a:r>
              <a:rPr lang="en" sz="1000" b="1">
                <a:solidFill>
                  <a:schemeClr val="dk2"/>
                </a:solidFill>
                <a:latin typeface="DM Sans"/>
                <a:ea typeface="DM Sans"/>
                <a:cs typeface="DM Sans"/>
                <a:sym typeface="DM Sans"/>
              </a:rPr>
              <a:t> </a:t>
            </a:r>
            <a:endParaRPr sz="1000" b="1">
              <a:solidFill>
                <a:schemeClr val="dk2"/>
              </a:solidFill>
              <a:latin typeface="DM Sans"/>
              <a:ea typeface="DM Sans"/>
              <a:cs typeface="DM Sans"/>
              <a:sym typeface="DM Sans"/>
            </a:endParaRPr>
          </a:p>
        </p:txBody>
      </p:sp>
    </p:spTree>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492"/>
        <p:cNvGrpSpPr/>
        <p:nvPr/>
      </p:nvGrpSpPr>
      <p:grpSpPr>
        <a:xfrm>
          <a:off x="0" y="0"/>
          <a:ext cx="0" cy="0"/>
          <a:chOff x="0" y="0"/>
          <a:chExt cx="0" cy="0"/>
        </a:xfrm>
      </p:grpSpPr>
      <p:grpSp>
        <p:nvGrpSpPr>
          <p:cNvPr id="1493" name="Google Shape;1493;p18"/>
          <p:cNvGrpSpPr/>
          <p:nvPr/>
        </p:nvGrpSpPr>
        <p:grpSpPr>
          <a:xfrm>
            <a:off x="132950" y="288834"/>
            <a:ext cx="8878100" cy="4565827"/>
            <a:chOff x="132949" y="231750"/>
            <a:chExt cx="8878100" cy="4680019"/>
          </a:xfrm>
        </p:grpSpPr>
        <p:grpSp>
          <p:nvGrpSpPr>
            <p:cNvPr id="1494" name="Google Shape;1494;p18"/>
            <p:cNvGrpSpPr/>
            <p:nvPr/>
          </p:nvGrpSpPr>
          <p:grpSpPr>
            <a:xfrm>
              <a:off x="132949" y="231800"/>
              <a:ext cx="3208658" cy="4679969"/>
              <a:chOff x="0" y="215773"/>
              <a:chExt cx="5161103" cy="6424999"/>
            </a:xfrm>
          </p:grpSpPr>
          <p:sp>
            <p:nvSpPr>
              <p:cNvPr id="1495" name="Google Shape;1495;p18"/>
              <p:cNvSpPr/>
              <p:nvPr/>
            </p:nvSpPr>
            <p:spPr>
              <a:xfrm>
                <a:off x="56001" y="276204"/>
                <a:ext cx="865142" cy="1080486"/>
              </a:xfrm>
              <a:custGeom>
                <a:avLst/>
                <a:gdLst/>
                <a:ahLst/>
                <a:cxnLst/>
                <a:rect l="l" t="t" r="r" b="b"/>
                <a:pathLst>
                  <a:path w="865142" h="1080486" extrusionOk="0">
                    <a:moveTo>
                      <a:pt x="592542" y="1080486"/>
                    </a:moveTo>
                    <a:lnTo>
                      <a:pt x="0" y="1080486"/>
                    </a:lnTo>
                    <a:lnTo>
                      <a:pt x="0" y="1060651"/>
                    </a:lnTo>
                    <a:lnTo>
                      <a:pt x="592476" y="1060651"/>
                    </a:lnTo>
                    <a:cubicBezTo>
                      <a:pt x="734032" y="1060651"/>
                      <a:pt x="849275" y="916780"/>
                      <a:pt x="849275" y="739983"/>
                    </a:cubicBezTo>
                    <a:lnTo>
                      <a:pt x="849275" y="0"/>
                    </a:lnTo>
                    <a:lnTo>
                      <a:pt x="865143" y="0"/>
                    </a:lnTo>
                    <a:lnTo>
                      <a:pt x="865143" y="739917"/>
                    </a:lnTo>
                    <a:cubicBezTo>
                      <a:pt x="865143" y="927690"/>
                      <a:pt x="742826" y="1080486"/>
                      <a:pt x="592542" y="10804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96" name="Google Shape;1496;p18"/>
              <p:cNvGrpSpPr/>
              <p:nvPr/>
            </p:nvGrpSpPr>
            <p:grpSpPr>
              <a:xfrm>
                <a:off x="219442" y="513234"/>
                <a:ext cx="544011" cy="544011"/>
                <a:chOff x="219442" y="513234"/>
                <a:chExt cx="544011" cy="544011"/>
              </a:xfrm>
            </p:grpSpPr>
            <p:sp>
              <p:nvSpPr>
                <p:cNvPr id="1497" name="Google Shape;1497;p18"/>
                <p:cNvSpPr/>
                <p:nvPr/>
              </p:nvSpPr>
              <p:spPr>
                <a:xfrm>
                  <a:off x="219442" y="513234"/>
                  <a:ext cx="544011" cy="544011"/>
                </a:xfrm>
                <a:custGeom>
                  <a:avLst/>
                  <a:gdLst/>
                  <a:ahLst/>
                  <a:cxnLst/>
                  <a:rect l="l" t="t" r="r" b="b"/>
                  <a:pathLst>
                    <a:path w="544011" h="544011" extrusionOk="0">
                      <a:moveTo>
                        <a:pt x="536210" y="544012"/>
                      </a:moveTo>
                      <a:lnTo>
                        <a:pt x="7802" y="544012"/>
                      </a:lnTo>
                      <a:lnTo>
                        <a:pt x="0" y="536210"/>
                      </a:lnTo>
                      <a:lnTo>
                        <a:pt x="0" y="7802"/>
                      </a:lnTo>
                      <a:lnTo>
                        <a:pt x="7802" y="0"/>
                      </a:lnTo>
                      <a:lnTo>
                        <a:pt x="536210" y="0"/>
                      </a:lnTo>
                      <a:lnTo>
                        <a:pt x="544012" y="7802"/>
                      </a:lnTo>
                      <a:lnTo>
                        <a:pt x="544012" y="536210"/>
                      </a:lnTo>
                      <a:lnTo>
                        <a:pt x="536210" y="544012"/>
                      </a:lnTo>
                      <a:close/>
                      <a:moveTo>
                        <a:pt x="15604" y="528342"/>
                      </a:moveTo>
                      <a:lnTo>
                        <a:pt x="528342" y="528342"/>
                      </a:lnTo>
                      <a:lnTo>
                        <a:pt x="528342" y="15604"/>
                      </a:lnTo>
                      <a:lnTo>
                        <a:pt x="15604" y="15604"/>
                      </a:lnTo>
                      <a:lnTo>
                        <a:pt x="15604" y="52834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8" name="Google Shape;1498;p18"/>
                <p:cNvSpPr/>
                <p:nvPr/>
              </p:nvSpPr>
              <p:spPr>
                <a:xfrm>
                  <a:off x="613699" y="521035"/>
                  <a:ext cx="15669" cy="227971"/>
                </a:xfrm>
                <a:custGeom>
                  <a:avLst/>
                  <a:gdLst/>
                  <a:ahLst/>
                  <a:cxnLst/>
                  <a:rect l="l" t="t" r="r" b="b"/>
                  <a:pathLst>
                    <a:path w="15669" h="227971" extrusionOk="0">
                      <a:moveTo>
                        <a:pt x="0" y="0"/>
                      </a:moveTo>
                      <a:lnTo>
                        <a:pt x="15670" y="0"/>
                      </a:lnTo>
                      <a:lnTo>
                        <a:pt x="15670" y="227972"/>
                      </a:lnTo>
                      <a:lnTo>
                        <a:pt x="0" y="227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9" name="Google Shape;1499;p18"/>
                <p:cNvSpPr/>
                <p:nvPr/>
              </p:nvSpPr>
              <p:spPr>
                <a:xfrm>
                  <a:off x="353594" y="681898"/>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0" name="Google Shape;1500;p18"/>
                <p:cNvSpPr/>
                <p:nvPr/>
              </p:nvSpPr>
              <p:spPr>
                <a:xfrm>
                  <a:off x="483646" y="521035"/>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1" name="Google Shape;1501;p18"/>
                <p:cNvSpPr/>
                <p:nvPr/>
              </p:nvSpPr>
              <p:spPr>
                <a:xfrm>
                  <a:off x="527680" y="916945"/>
                  <a:ext cx="227971" cy="15669"/>
                </a:xfrm>
                <a:custGeom>
                  <a:avLst/>
                  <a:gdLst/>
                  <a:ahLst/>
                  <a:cxnLst/>
                  <a:rect l="l" t="t" r="r" b="b"/>
                  <a:pathLst>
                    <a:path w="227971" h="15669" extrusionOk="0">
                      <a:moveTo>
                        <a:pt x="0" y="0"/>
                      </a:moveTo>
                      <a:lnTo>
                        <a:pt x="227972" y="0"/>
                      </a:lnTo>
                      <a:lnTo>
                        <a:pt x="227972"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2" name="Google Shape;1502;p18"/>
                <p:cNvSpPr/>
                <p:nvPr/>
              </p:nvSpPr>
              <p:spPr>
                <a:xfrm>
                  <a:off x="227244" y="637798"/>
                  <a:ext cx="97919" cy="15669"/>
                </a:xfrm>
                <a:custGeom>
                  <a:avLst/>
                  <a:gdLst/>
                  <a:ahLst/>
                  <a:cxnLst/>
                  <a:rect l="l" t="t" r="r" b="b"/>
                  <a:pathLst>
                    <a:path w="97919" h="15669" extrusionOk="0">
                      <a:moveTo>
                        <a:pt x="0" y="0"/>
                      </a:moveTo>
                      <a:lnTo>
                        <a:pt x="97919" y="0"/>
                      </a:lnTo>
                      <a:lnTo>
                        <a:pt x="97919"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3" name="Google Shape;1503;p18"/>
                <p:cNvSpPr/>
                <p:nvPr/>
              </p:nvSpPr>
              <p:spPr>
                <a:xfrm>
                  <a:off x="227244" y="777372"/>
                  <a:ext cx="358024" cy="15669"/>
                </a:xfrm>
                <a:custGeom>
                  <a:avLst/>
                  <a:gdLst/>
                  <a:ahLst/>
                  <a:cxnLst/>
                  <a:rect l="l" t="t" r="r" b="b"/>
                  <a:pathLst>
                    <a:path w="358024" h="15669" extrusionOk="0">
                      <a:moveTo>
                        <a:pt x="0" y="0"/>
                      </a:moveTo>
                      <a:lnTo>
                        <a:pt x="358024" y="0"/>
                      </a:lnTo>
                      <a:lnTo>
                        <a:pt x="358024"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4" name="Google Shape;1504;p18"/>
                <p:cNvSpPr/>
                <p:nvPr/>
              </p:nvSpPr>
              <p:spPr>
                <a:xfrm>
                  <a:off x="573764" y="737503"/>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390"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5" name="Google Shape;1505;p18"/>
                <p:cNvSpPr/>
                <p:nvPr/>
              </p:nvSpPr>
              <p:spPr>
                <a:xfrm>
                  <a:off x="313659" y="597930"/>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456"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6" name="Google Shape;1506;p18"/>
                <p:cNvSpPr/>
                <p:nvPr/>
              </p:nvSpPr>
              <p:spPr>
                <a:xfrm>
                  <a:off x="443712" y="877076"/>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456"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07" name="Google Shape;1507;p18"/>
              <p:cNvSpPr/>
              <p:nvPr/>
            </p:nvSpPr>
            <p:spPr>
              <a:xfrm>
                <a:off x="62612" y="4538048"/>
                <a:ext cx="859258" cy="2046854"/>
              </a:xfrm>
              <a:custGeom>
                <a:avLst/>
                <a:gdLst/>
                <a:ahLst/>
                <a:cxnLst/>
                <a:rect l="l" t="t" r="r" b="b"/>
                <a:pathLst>
                  <a:path w="859258" h="2046854" extrusionOk="0">
                    <a:moveTo>
                      <a:pt x="859258" y="2046855"/>
                    </a:moveTo>
                    <a:lnTo>
                      <a:pt x="845241" y="2046855"/>
                    </a:lnTo>
                    <a:lnTo>
                      <a:pt x="845241" y="19835"/>
                    </a:lnTo>
                    <a:lnTo>
                      <a:pt x="240931" y="19835"/>
                    </a:lnTo>
                    <a:cubicBezTo>
                      <a:pt x="115837" y="19835"/>
                      <a:pt x="14017" y="163706"/>
                      <a:pt x="14017" y="340503"/>
                    </a:cubicBezTo>
                    <a:lnTo>
                      <a:pt x="14017" y="1722153"/>
                    </a:lnTo>
                    <a:lnTo>
                      <a:pt x="0" y="1722153"/>
                    </a:lnTo>
                    <a:lnTo>
                      <a:pt x="0" y="340503"/>
                    </a:lnTo>
                    <a:cubicBezTo>
                      <a:pt x="0" y="152731"/>
                      <a:pt x="108102" y="0"/>
                      <a:pt x="240931" y="0"/>
                    </a:cubicBezTo>
                    <a:lnTo>
                      <a:pt x="852250" y="0"/>
                    </a:lnTo>
                    <a:lnTo>
                      <a:pt x="859258" y="9918"/>
                    </a:lnTo>
                    <a:lnTo>
                      <a:pt x="859258" y="2046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8" name="Google Shape;1508;p18"/>
              <p:cNvSpPr/>
              <p:nvPr/>
            </p:nvSpPr>
            <p:spPr>
              <a:xfrm>
                <a:off x="747454" y="5595129"/>
                <a:ext cx="19835" cy="989773"/>
              </a:xfrm>
              <a:custGeom>
                <a:avLst/>
                <a:gdLst/>
                <a:ahLst/>
                <a:cxnLst/>
                <a:rect l="l" t="t" r="r" b="b"/>
                <a:pathLst>
                  <a:path w="19835" h="989773" extrusionOk="0">
                    <a:moveTo>
                      <a:pt x="0" y="0"/>
                    </a:moveTo>
                    <a:lnTo>
                      <a:pt x="19835" y="0"/>
                    </a:lnTo>
                    <a:lnTo>
                      <a:pt x="19835" y="989774"/>
                    </a:lnTo>
                    <a:lnTo>
                      <a:pt x="0" y="989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9" name="Google Shape;1509;p18"/>
              <p:cNvSpPr/>
              <p:nvPr/>
            </p:nvSpPr>
            <p:spPr>
              <a:xfrm>
                <a:off x="701502" y="5496879"/>
                <a:ext cx="111737" cy="111737"/>
              </a:xfrm>
              <a:custGeom>
                <a:avLst/>
                <a:gdLst/>
                <a:ahLst/>
                <a:cxnLst/>
                <a:rect l="l" t="t" r="r" b="b"/>
                <a:pathLst>
                  <a:path w="111737" h="111737" extrusionOk="0">
                    <a:moveTo>
                      <a:pt x="55869" y="111738"/>
                    </a:moveTo>
                    <a:cubicBezTo>
                      <a:pt x="25058" y="111738"/>
                      <a:pt x="0" y="86679"/>
                      <a:pt x="0" y="55869"/>
                    </a:cubicBezTo>
                    <a:cubicBezTo>
                      <a:pt x="0" y="25058"/>
                      <a:pt x="25058" y="0"/>
                      <a:pt x="55869" y="0"/>
                    </a:cubicBezTo>
                    <a:cubicBezTo>
                      <a:pt x="86680" y="0"/>
                      <a:pt x="111738" y="25058"/>
                      <a:pt x="111738" y="55869"/>
                    </a:cubicBezTo>
                    <a:cubicBezTo>
                      <a:pt x="111738" y="86679"/>
                      <a:pt x="86680" y="111738"/>
                      <a:pt x="55869" y="111738"/>
                    </a:cubicBezTo>
                    <a:close/>
                    <a:moveTo>
                      <a:pt x="55869" y="19835"/>
                    </a:moveTo>
                    <a:cubicBezTo>
                      <a:pt x="35968" y="19835"/>
                      <a:pt x="19835" y="36034"/>
                      <a:pt x="19835" y="55869"/>
                    </a:cubicBezTo>
                    <a:cubicBezTo>
                      <a:pt x="19835" y="75704"/>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0" name="Google Shape;1510;p18"/>
              <p:cNvSpPr/>
              <p:nvPr/>
            </p:nvSpPr>
            <p:spPr>
              <a:xfrm>
                <a:off x="786727" y="2366960"/>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13"/>
                      <a:pt x="86680" y="111738"/>
                      <a:pt x="55869" y="111738"/>
                    </a:cubicBezTo>
                    <a:close/>
                    <a:moveTo>
                      <a:pt x="55869" y="19769"/>
                    </a:moveTo>
                    <a:cubicBezTo>
                      <a:pt x="35968" y="19769"/>
                      <a:pt x="19835" y="35968"/>
                      <a:pt x="19835" y="55803"/>
                    </a:cubicBezTo>
                    <a:cubicBezTo>
                      <a:pt x="19835" y="75704"/>
                      <a:pt x="36034" y="91837"/>
                      <a:pt x="55869" y="91837"/>
                    </a:cubicBezTo>
                    <a:cubicBezTo>
                      <a:pt x="75770" y="91837"/>
                      <a:pt x="91903" y="75704"/>
                      <a:pt x="91903" y="55803"/>
                    </a:cubicBezTo>
                    <a:cubicBezTo>
                      <a:pt x="91903" y="35968"/>
                      <a:pt x="75770" y="19769"/>
                      <a:pt x="55869"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1" name="Google Shape;1511;p18"/>
              <p:cNvSpPr/>
              <p:nvPr/>
            </p:nvSpPr>
            <p:spPr>
              <a:xfrm>
                <a:off x="57852" y="2189568"/>
                <a:ext cx="742363" cy="19835"/>
              </a:xfrm>
              <a:custGeom>
                <a:avLst/>
                <a:gdLst/>
                <a:ahLst/>
                <a:cxnLst/>
                <a:rect l="l" t="t" r="r" b="b"/>
                <a:pathLst>
                  <a:path w="742363" h="19835" extrusionOk="0">
                    <a:moveTo>
                      <a:pt x="0" y="0"/>
                    </a:moveTo>
                    <a:lnTo>
                      <a:pt x="742363" y="0"/>
                    </a:lnTo>
                    <a:lnTo>
                      <a:pt x="742363"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2" name="Google Shape;1512;p18"/>
              <p:cNvSpPr/>
              <p:nvPr/>
            </p:nvSpPr>
            <p:spPr>
              <a:xfrm>
                <a:off x="786727" y="2143616"/>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80"/>
                      <a:pt x="86680" y="111738"/>
                      <a:pt x="55869" y="111738"/>
                    </a:cubicBezTo>
                    <a:close/>
                    <a:moveTo>
                      <a:pt x="55869" y="19835"/>
                    </a:moveTo>
                    <a:cubicBezTo>
                      <a:pt x="35968" y="19835"/>
                      <a:pt x="19835" y="36034"/>
                      <a:pt x="19835" y="55869"/>
                    </a:cubicBezTo>
                    <a:cubicBezTo>
                      <a:pt x="19835" y="75704"/>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3" name="Google Shape;1513;p18"/>
              <p:cNvSpPr/>
              <p:nvPr/>
            </p:nvSpPr>
            <p:spPr>
              <a:xfrm>
                <a:off x="57852" y="1966290"/>
                <a:ext cx="742363" cy="19835"/>
              </a:xfrm>
              <a:custGeom>
                <a:avLst/>
                <a:gdLst/>
                <a:ahLst/>
                <a:cxnLst/>
                <a:rect l="l" t="t" r="r" b="b"/>
                <a:pathLst>
                  <a:path w="742363" h="19835" extrusionOk="0">
                    <a:moveTo>
                      <a:pt x="0" y="0"/>
                    </a:moveTo>
                    <a:lnTo>
                      <a:pt x="742363" y="0"/>
                    </a:lnTo>
                    <a:lnTo>
                      <a:pt x="742363"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4" name="Google Shape;1514;p18"/>
              <p:cNvSpPr/>
              <p:nvPr/>
            </p:nvSpPr>
            <p:spPr>
              <a:xfrm>
                <a:off x="786727" y="1920339"/>
                <a:ext cx="111737" cy="111737"/>
              </a:xfrm>
              <a:custGeom>
                <a:avLst/>
                <a:gdLst/>
                <a:ahLst/>
                <a:cxnLst/>
                <a:rect l="l" t="t" r="r" b="b"/>
                <a:pathLst>
                  <a:path w="111737" h="111737" extrusionOk="0">
                    <a:moveTo>
                      <a:pt x="55869" y="111738"/>
                    </a:moveTo>
                    <a:cubicBezTo>
                      <a:pt x="25058" y="111738"/>
                      <a:pt x="0" y="86679"/>
                      <a:pt x="0" y="55869"/>
                    </a:cubicBezTo>
                    <a:cubicBezTo>
                      <a:pt x="0" y="25058"/>
                      <a:pt x="25058" y="0"/>
                      <a:pt x="55869" y="0"/>
                    </a:cubicBezTo>
                    <a:cubicBezTo>
                      <a:pt x="86680" y="0"/>
                      <a:pt x="111738" y="25058"/>
                      <a:pt x="111738" y="55869"/>
                    </a:cubicBezTo>
                    <a:cubicBezTo>
                      <a:pt x="111738" y="86679"/>
                      <a:pt x="86680" y="111738"/>
                      <a:pt x="55869" y="111738"/>
                    </a:cubicBezTo>
                    <a:close/>
                    <a:moveTo>
                      <a:pt x="55869" y="19835"/>
                    </a:moveTo>
                    <a:cubicBezTo>
                      <a:pt x="35968" y="19835"/>
                      <a:pt x="19835" y="35968"/>
                      <a:pt x="19835" y="55869"/>
                    </a:cubicBezTo>
                    <a:cubicBezTo>
                      <a:pt x="19835" y="75770"/>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5" name="Google Shape;1515;p18"/>
              <p:cNvSpPr/>
              <p:nvPr/>
            </p:nvSpPr>
            <p:spPr>
              <a:xfrm>
                <a:off x="61885" y="1743012"/>
                <a:ext cx="738330" cy="19835"/>
              </a:xfrm>
              <a:custGeom>
                <a:avLst/>
                <a:gdLst/>
                <a:ahLst/>
                <a:cxnLst/>
                <a:rect l="l" t="t" r="r" b="b"/>
                <a:pathLst>
                  <a:path w="738330" h="19835" extrusionOk="0">
                    <a:moveTo>
                      <a:pt x="0" y="0"/>
                    </a:moveTo>
                    <a:lnTo>
                      <a:pt x="738330" y="0"/>
                    </a:lnTo>
                    <a:lnTo>
                      <a:pt x="73833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6" name="Google Shape;1516;p18"/>
              <p:cNvSpPr/>
              <p:nvPr/>
            </p:nvSpPr>
            <p:spPr>
              <a:xfrm>
                <a:off x="786727" y="1697061"/>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13"/>
                      <a:pt x="86680" y="111738"/>
                      <a:pt x="55869" y="111738"/>
                    </a:cubicBezTo>
                    <a:close/>
                    <a:moveTo>
                      <a:pt x="55869" y="19769"/>
                    </a:moveTo>
                    <a:cubicBezTo>
                      <a:pt x="35968" y="19769"/>
                      <a:pt x="19835" y="35968"/>
                      <a:pt x="19835" y="55803"/>
                    </a:cubicBezTo>
                    <a:cubicBezTo>
                      <a:pt x="19835" y="75704"/>
                      <a:pt x="36034" y="91837"/>
                      <a:pt x="55869" y="91837"/>
                    </a:cubicBezTo>
                    <a:cubicBezTo>
                      <a:pt x="75770" y="91837"/>
                      <a:pt x="91903" y="75638"/>
                      <a:pt x="91903" y="55803"/>
                    </a:cubicBezTo>
                    <a:cubicBezTo>
                      <a:pt x="91903" y="35968"/>
                      <a:pt x="75770" y="19769"/>
                      <a:pt x="55869"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7" name="Google Shape;1517;p18"/>
              <p:cNvSpPr/>
              <p:nvPr/>
            </p:nvSpPr>
            <p:spPr>
              <a:xfrm>
                <a:off x="61885" y="2412911"/>
                <a:ext cx="738330" cy="19835"/>
              </a:xfrm>
              <a:custGeom>
                <a:avLst/>
                <a:gdLst/>
                <a:ahLst/>
                <a:cxnLst/>
                <a:rect l="l" t="t" r="r" b="b"/>
                <a:pathLst>
                  <a:path w="738330" h="19835" extrusionOk="0">
                    <a:moveTo>
                      <a:pt x="0" y="0"/>
                    </a:moveTo>
                    <a:lnTo>
                      <a:pt x="738330" y="0"/>
                    </a:lnTo>
                    <a:lnTo>
                      <a:pt x="73833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8" name="Google Shape;1518;p18"/>
              <p:cNvSpPr/>
              <p:nvPr/>
            </p:nvSpPr>
            <p:spPr>
              <a:xfrm>
                <a:off x="232996" y="4669357"/>
                <a:ext cx="689866" cy="689866"/>
              </a:xfrm>
              <a:custGeom>
                <a:avLst/>
                <a:gdLst/>
                <a:ahLst/>
                <a:cxnLst/>
                <a:rect l="l" t="t" r="r" b="b"/>
                <a:pathLst>
                  <a:path w="689866" h="689866" extrusionOk="0">
                    <a:moveTo>
                      <a:pt x="679949" y="689866"/>
                    </a:moveTo>
                    <a:lnTo>
                      <a:pt x="9918" y="689866"/>
                    </a:lnTo>
                    <a:lnTo>
                      <a:pt x="0" y="679949"/>
                    </a:lnTo>
                    <a:lnTo>
                      <a:pt x="0" y="9918"/>
                    </a:lnTo>
                    <a:lnTo>
                      <a:pt x="9918" y="0"/>
                    </a:lnTo>
                    <a:lnTo>
                      <a:pt x="679949" y="0"/>
                    </a:lnTo>
                    <a:lnTo>
                      <a:pt x="689866" y="9918"/>
                    </a:lnTo>
                    <a:lnTo>
                      <a:pt x="689866" y="679949"/>
                    </a:lnTo>
                    <a:lnTo>
                      <a:pt x="679949" y="689866"/>
                    </a:lnTo>
                    <a:close/>
                    <a:moveTo>
                      <a:pt x="19835" y="670031"/>
                    </a:moveTo>
                    <a:lnTo>
                      <a:pt x="670031" y="670031"/>
                    </a:lnTo>
                    <a:lnTo>
                      <a:pt x="670031" y="19835"/>
                    </a:lnTo>
                    <a:lnTo>
                      <a:pt x="19835" y="19835"/>
                    </a:lnTo>
                    <a:lnTo>
                      <a:pt x="19835" y="6700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9" name="Google Shape;1519;p18"/>
              <p:cNvSpPr/>
              <p:nvPr/>
            </p:nvSpPr>
            <p:spPr>
              <a:xfrm>
                <a:off x="732908" y="4679275"/>
                <a:ext cx="19835" cy="289064"/>
              </a:xfrm>
              <a:custGeom>
                <a:avLst/>
                <a:gdLst/>
                <a:ahLst/>
                <a:cxnLst/>
                <a:rect l="l" t="t" r="r" b="b"/>
                <a:pathLst>
                  <a:path w="19835" h="289064" extrusionOk="0">
                    <a:moveTo>
                      <a:pt x="0" y="0"/>
                    </a:moveTo>
                    <a:lnTo>
                      <a:pt x="19835" y="0"/>
                    </a:lnTo>
                    <a:lnTo>
                      <a:pt x="19835" y="289064"/>
                    </a:lnTo>
                    <a:lnTo>
                      <a:pt x="0" y="28906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0" name="Google Shape;1520;p18"/>
              <p:cNvSpPr/>
              <p:nvPr/>
            </p:nvSpPr>
            <p:spPr>
              <a:xfrm>
                <a:off x="403116" y="4883246"/>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1" name="Google Shape;1521;p18"/>
              <p:cNvSpPr/>
              <p:nvPr/>
            </p:nvSpPr>
            <p:spPr>
              <a:xfrm>
                <a:off x="568012" y="4679275"/>
                <a:ext cx="19835" cy="465993"/>
              </a:xfrm>
              <a:custGeom>
                <a:avLst/>
                <a:gdLst/>
                <a:ahLst/>
                <a:cxnLst/>
                <a:rect l="l" t="t" r="r" b="b"/>
                <a:pathLst>
                  <a:path w="19835" h="465993" extrusionOk="0">
                    <a:moveTo>
                      <a:pt x="0" y="0"/>
                    </a:moveTo>
                    <a:lnTo>
                      <a:pt x="19835" y="0"/>
                    </a:lnTo>
                    <a:lnTo>
                      <a:pt x="19835" y="465993"/>
                    </a:lnTo>
                    <a:lnTo>
                      <a:pt x="0" y="46599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2" name="Google Shape;1522;p18"/>
              <p:cNvSpPr/>
              <p:nvPr/>
            </p:nvSpPr>
            <p:spPr>
              <a:xfrm>
                <a:off x="623881" y="5181302"/>
                <a:ext cx="289064" cy="19835"/>
              </a:xfrm>
              <a:custGeom>
                <a:avLst/>
                <a:gdLst/>
                <a:ahLst/>
                <a:cxnLst/>
                <a:rect l="l" t="t" r="r" b="b"/>
                <a:pathLst>
                  <a:path w="289064" h="19835" extrusionOk="0">
                    <a:moveTo>
                      <a:pt x="0" y="0"/>
                    </a:moveTo>
                    <a:lnTo>
                      <a:pt x="289064" y="0"/>
                    </a:lnTo>
                    <a:lnTo>
                      <a:pt x="2890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3" name="Google Shape;1523;p18"/>
              <p:cNvSpPr/>
              <p:nvPr/>
            </p:nvSpPr>
            <p:spPr>
              <a:xfrm>
                <a:off x="242914" y="4827377"/>
                <a:ext cx="124167" cy="19835"/>
              </a:xfrm>
              <a:custGeom>
                <a:avLst/>
                <a:gdLst/>
                <a:ahLst/>
                <a:cxnLst/>
                <a:rect l="l" t="t" r="r" b="b"/>
                <a:pathLst>
                  <a:path w="124167" h="19835" extrusionOk="0">
                    <a:moveTo>
                      <a:pt x="0" y="0"/>
                    </a:moveTo>
                    <a:lnTo>
                      <a:pt x="124168" y="0"/>
                    </a:lnTo>
                    <a:lnTo>
                      <a:pt x="124168"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4" name="Google Shape;1524;p18"/>
              <p:cNvSpPr/>
              <p:nvPr/>
            </p:nvSpPr>
            <p:spPr>
              <a:xfrm>
                <a:off x="242914" y="5004373"/>
                <a:ext cx="453960" cy="19835"/>
              </a:xfrm>
              <a:custGeom>
                <a:avLst/>
                <a:gdLst/>
                <a:ahLst/>
                <a:cxnLst/>
                <a:rect l="l" t="t" r="r" b="b"/>
                <a:pathLst>
                  <a:path w="453960" h="19835" extrusionOk="0">
                    <a:moveTo>
                      <a:pt x="0" y="0"/>
                    </a:moveTo>
                    <a:lnTo>
                      <a:pt x="453960" y="0"/>
                    </a:lnTo>
                    <a:lnTo>
                      <a:pt x="45396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5" name="Google Shape;1525;p18"/>
              <p:cNvSpPr/>
              <p:nvPr/>
            </p:nvSpPr>
            <p:spPr>
              <a:xfrm>
                <a:off x="682328" y="4953727"/>
                <a:ext cx="120994" cy="121060"/>
              </a:xfrm>
              <a:custGeom>
                <a:avLst/>
                <a:gdLst/>
                <a:ahLst/>
                <a:cxnLst/>
                <a:rect l="l" t="t" r="r" b="b"/>
                <a:pathLst>
                  <a:path w="120994" h="121060" extrusionOk="0">
                    <a:moveTo>
                      <a:pt x="60497" y="121060"/>
                    </a:moveTo>
                    <a:cubicBezTo>
                      <a:pt x="27108" y="121060"/>
                      <a:pt x="0" y="93886"/>
                      <a:pt x="0" y="60564"/>
                    </a:cubicBezTo>
                    <a:cubicBezTo>
                      <a:pt x="0" y="27240"/>
                      <a:pt x="27174" y="0"/>
                      <a:pt x="60497" y="0"/>
                    </a:cubicBezTo>
                    <a:cubicBezTo>
                      <a:pt x="93886" y="0"/>
                      <a:pt x="120994" y="27174"/>
                      <a:pt x="120994" y="60564"/>
                    </a:cubicBezTo>
                    <a:cubicBezTo>
                      <a:pt x="120994" y="93953"/>
                      <a:pt x="93886" y="121060"/>
                      <a:pt x="60497" y="121060"/>
                    </a:cubicBezTo>
                    <a:close/>
                    <a:moveTo>
                      <a:pt x="60497" y="19835"/>
                    </a:moveTo>
                    <a:cubicBezTo>
                      <a:pt x="38083" y="19835"/>
                      <a:pt x="19835" y="38084"/>
                      <a:pt x="19835" y="60564"/>
                    </a:cubicBezTo>
                    <a:cubicBezTo>
                      <a:pt x="19835" y="83043"/>
                      <a:pt x="38083" y="101225"/>
                      <a:pt x="60497" y="101225"/>
                    </a:cubicBezTo>
                    <a:cubicBezTo>
                      <a:pt x="82911" y="101225"/>
                      <a:pt x="101159" y="82977"/>
                      <a:pt x="101159" y="60564"/>
                    </a:cubicBezTo>
                    <a:cubicBezTo>
                      <a:pt x="101159" y="38150"/>
                      <a:pt x="82911"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6" name="Google Shape;1526;p18"/>
              <p:cNvSpPr/>
              <p:nvPr/>
            </p:nvSpPr>
            <p:spPr>
              <a:xfrm>
                <a:off x="352536" y="4776731"/>
                <a:ext cx="120994" cy="121060"/>
              </a:xfrm>
              <a:custGeom>
                <a:avLst/>
                <a:gdLst/>
                <a:ahLst/>
                <a:cxnLst/>
                <a:rect l="l" t="t" r="r" b="b"/>
                <a:pathLst>
                  <a:path w="120994" h="121060" extrusionOk="0">
                    <a:moveTo>
                      <a:pt x="60497" y="121060"/>
                    </a:moveTo>
                    <a:cubicBezTo>
                      <a:pt x="27108" y="121060"/>
                      <a:pt x="0" y="93886"/>
                      <a:pt x="0" y="60563"/>
                    </a:cubicBezTo>
                    <a:cubicBezTo>
                      <a:pt x="0" y="27240"/>
                      <a:pt x="27174" y="0"/>
                      <a:pt x="60497" y="0"/>
                    </a:cubicBezTo>
                    <a:cubicBezTo>
                      <a:pt x="93886" y="0"/>
                      <a:pt x="120994" y="27174"/>
                      <a:pt x="120994" y="60563"/>
                    </a:cubicBezTo>
                    <a:cubicBezTo>
                      <a:pt x="120994" y="93952"/>
                      <a:pt x="93820" y="121060"/>
                      <a:pt x="60497" y="121060"/>
                    </a:cubicBezTo>
                    <a:close/>
                    <a:moveTo>
                      <a:pt x="60497" y="19901"/>
                    </a:moveTo>
                    <a:cubicBezTo>
                      <a:pt x="38083" y="19901"/>
                      <a:pt x="19835" y="38149"/>
                      <a:pt x="19835" y="60629"/>
                    </a:cubicBezTo>
                    <a:cubicBezTo>
                      <a:pt x="19835" y="83109"/>
                      <a:pt x="38083" y="101291"/>
                      <a:pt x="60497" y="101291"/>
                    </a:cubicBezTo>
                    <a:cubicBezTo>
                      <a:pt x="82911" y="101291"/>
                      <a:pt x="101159" y="83043"/>
                      <a:pt x="101159" y="60629"/>
                    </a:cubicBezTo>
                    <a:cubicBezTo>
                      <a:pt x="101159" y="38215"/>
                      <a:pt x="82911" y="19901"/>
                      <a:pt x="60497" y="199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7" name="Google Shape;1527;p18"/>
              <p:cNvSpPr/>
              <p:nvPr/>
            </p:nvSpPr>
            <p:spPr>
              <a:xfrm>
                <a:off x="517432" y="5130722"/>
                <a:ext cx="120994" cy="121060"/>
              </a:xfrm>
              <a:custGeom>
                <a:avLst/>
                <a:gdLst/>
                <a:ahLst/>
                <a:cxnLst/>
                <a:rect l="l" t="t" r="r" b="b"/>
                <a:pathLst>
                  <a:path w="120994" h="121060" extrusionOk="0">
                    <a:moveTo>
                      <a:pt x="60497" y="121060"/>
                    </a:moveTo>
                    <a:cubicBezTo>
                      <a:pt x="27108" y="121060"/>
                      <a:pt x="0" y="93886"/>
                      <a:pt x="0" y="60563"/>
                    </a:cubicBezTo>
                    <a:cubicBezTo>
                      <a:pt x="0" y="27240"/>
                      <a:pt x="27174" y="0"/>
                      <a:pt x="60497" y="0"/>
                    </a:cubicBezTo>
                    <a:cubicBezTo>
                      <a:pt x="93886" y="0"/>
                      <a:pt x="120994" y="27174"/>
                      <a:pt x="120994" y="60563"/>
                    </a:cubicBezTo>
                    <a:cubicBezTo>
                      <a:pt x="120994" y="93953"/>
                      <a:pt x="93886" y="121060"/>
                      <a:pt x="60497" y="121060"/>
                    </a:cubicBezTo>
                    <a:close/>
                    <a:moveTo>
                      <a:pt x="60497" y="19835"/>
                    </a:moveTo>
                    <a:cubicBezTo>
                      <a:pt x="38083" y="19835"/>
                      <a:pt x="19835" y="38084"/>
                      <a:pt x="19835" y="60563"/>
                    </a:cubicBezTo>
                    <a:cubicBezTo>
                      <a:pt x="19835" y="83043"/>
                      <a:pt x="38083" y="101225"/>
                      <a:pt x="60497" y="101225"/>
                    </a:cubicBezTo>
                    <a:cubicBezTo>
                      <a:pt x="82911" y="101225"/>
                      <a:pt x="101159" y="82977"/>
                      <a:pt x="101159" y="60563"/>
                    </a:cubicBezTo>
                    <a:cubicBezTo>
                      <a:pt x="101159" y="38150"/>
                      <a:pt x="82911"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8" name="Google Shape;1528;p18"/>
              <p:cNvSpPr/>
              <p:nvPr/>
            </p:nvSpPr>
            <p:spPr>
              <a:xfrm>
                <a:off x="334288" y="6199638"/>
                <a:ext cx="120994" cy="121060"/>
              </a:xfrm>
              <a:custGeom>
                <a:avLst/>
                <a:gdLst/>
                <a:ahLst/>
                <a:cxnLst/>
                <a:rect l="l" t="t" r="r" b="b"/>
                <a:pathLst>
                  <a:path w="120994" h="121060" extrusionOk="0">
                    <a:moveTo>
                      <a:pt x="60497" y="121060"/>
                    </a:moveTo>
                    <a:cubicBezTo>
                      <a:pt x="27108" y="121060"/>
                      <a:pt x="0" y="93886"/>
                      <a:pt x="0" y="60564"/>
                    </a:cubicBezTo>
                    <a:cubicBezTo>
                      <a:pt x="0" y="27174"/>
                      <a:pt x="27174" y="0"/>
                      <a:pt x="60497" y="0"/>
                    </a:cubicBezTo>
                    <a:cubicBezTo>
                      <a:pt x="93886" y="0"/>
                      <a:pt x="120994" y="27174"/>
                      <a:pt x="120994" y="60564"/>
                    </a:cubicBezTo>
                    <a:cubicBezTo>
                      <a:pt x="121060" y="93953"/>
                      <a:pt x="93886" y="121060"/>
                      <a:pt x="60497" y="121060"/>
                    </a:cubicBezTo>
                    <a:close/>
                    <a:moveTo>
                      <a:pt x="60497" y="19835"/>
                    </a:moveTo>
                    <a:cubicBezTo>
                      <a:pt x="38083" y="19835"/>
                      <a:pt x="19835" y="38084"/>
                      <a:pt x="19835" y="60564"/>
                    </a:cubicBezTo>
                    <a:cubicBezTo>
                      <a:pt x="19835" y="82977"/>
                      <a:pt x="38083" y="101225"/>
                      <a:pt x="60497" y="101225"/>
                    </a:cubicBezTo>
                    <a:cubicBezTo>
                      <a:pt x="82911" y="101225"/>
                      <a:pt x="101159" y="82977"/>
                      <a:pt x="101159" y="60564"/>
                    </a:cubicBezTo>
                    <a:cubicBezTo>
                      <a:pt x="101225" y="38150"/>
                      <a:pt x="82977"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9" name="Google Shape;1529;p18"/>
              <p:cNvSpPr/>
              <p:nvPr/>
            </p:nvSpPr>
            <p:spPr>
              <a:xfrm>
                <a:off x="62612" y="5928029"/>
                <a:ext cx="664344" cy="664345"/>
              </a:xfrm>
              <a:custGeom>
                <a:avLst/>
                <a:gdLst/>
                <a:ahLst/>
                <a:cxnLst/>
                <a:rect l="l" t="t" r="r" b="b"/>
                <a:pathLst>
                  <a:path w="664344" h="664345" extrusionOk="0">
                    <a:moveTo>
                      <a:pt x="332173" y="664345"/>
                    </a:moveTo>
                    <a:cubicBezTo>
                      <a:pt x="149028" y="664345"/>
                      <a:pt x="0" y="515317"/>
                      <a:pt x="0" y="332173"/>
                    </a:cubicBezTo>
                    <a:cubicBezTo>
                      <a:pt x="0" y="149028"/>
                      <a:pt x="149028" y="0"/>
                      <a:pt x="332173" y="0"/>
                    </a:cubicBezTo>
                    <a:cubicBezTo>
                      <a:pt x="515317" y="0"/>
                      <a:pt x="664345" y="149028"/>
                      <a:pt x="664345" y="332173"/>
                    </a:cubicBezTo>
                    <a:cubicBezTo>
                      <a:pt x="664345" y="515317"/>
                      <a:pt x="515383" y="664345"/>
                      <a:pt x="332173" y="664345"/>
                    </a:cubicBezTo>
                    <a:close/>
                    <a:moveTo>
                      <a:pt x="332173" y="19835"/>
                    </a:moveTo>
                    <a:cubicBezTo>
                      <a:pt x="159937" y="19835"/>
                      <a:pt x="19835" y="159937"/>
                      <a:pt x="19835" y="332173"/>
                    </a:cubicBezTo>
                    <a:cubicBezTo>
                      <a:pt x="19835" y="504408"/>
                      <a:pt x="159937" y="644510"/>
                      <a:pt x="332173" y="644510"/>
                    </a:cubicBezTo>
                    <a:cubicBezTo>
                      <a:pt x="504408" y="644510"/>
                      <a:pt x="644510" y="504408"/>
                      <a:pt x="644510" y="332173"/>
                    </a:cubicBezTo>
                    <a:cubicBezTo>
                      <a:pt x="644510" y="159937"/>
                      <a:pt x="504408" y="19835"/>
                      <a:pt x="332173"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0" name="Google Shape;1530;p18"/>
              <p:cNvSpPr/>
              <p:nvPr/>
            </p:nvSpPr>
            <p:spPr>
              <a:xfrm>
                <a:off x="49389" y="266286"/>
                <a:ext cx="4990587" cy="3734031"/>
              </a:xfrm>
              <a:custGeom>
                <a:avLst/>
                <a:gdLst/>
                <a:ahLst/>
                <a:cxnLst/>
                <a:rect l="l" t="t" r="r" b="b"/>
                <a:pathLst>
                  <a:path w="4990587" h="3734031" extrusionOk="0">
                    <a:moveTo>
                      <a:pt x="4990588" y="0"/>
                    </a:moveTo>
                    <a:lnTo>
                      <a:pt x="4990588" y="19835"/>
                    </a:lnTo>
                    <a:lnTo>
                      <a:pt x="334354" y="19835"/>
                    </a:lnTo>
                    <a:cubicBezTo>
                      <a:pt x="160731" y="19835"/>
                      <a:pt x="19505" y="163706"/>
                      <a:pt x="19505" y="340503"/>
                    </a:cubicBezTo>
                    <a:lnTo>
                      <a:pt x="19505" y="3734032"/>
                    </a:lnTo>
                    <a:lnTo>
                      <a:pt x="0" y="3734032"/>
                    </a:lnTo>
                    <a:lnTo>
                      <a:pt x="0" y="340503"/>
                    </a:lnTo>
                    <a:cubicBezTo>
                      <a:pt x="0" y="152797"/>
                      <a:pt x="150020" y="0"/>
                      <a:pt x="334354" y="0"/>
                    </a:cubicBezTo>
                    <a:lnTo>
                      <a:pt x="499058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1" name="Google Shape;1531;p18"/>
              <p:cNvSpPr/>
              <p:nvPr/>
            </p:nvSpPr>
            <p:spPr>
              <a:xfrm>
                <a:off x="5040043" y="215773"/>
                <a:ext cx="121060" cy="120994"/>
              </a:xfrm>
              <a:custGeom>
                <a:avLst/>
                <a:gdLst/>
                <a:ahLst/>
                <a:cxnLst/>
                <a:rect l="l" t="t" r="r" b="b"/>
                <a:pathLst>
                  <a:path w="121060" h="120994" extrusionOk="0">
                    <a:moveTo>
                      <a:pt x="60497" y="120994"/>
                    </a:moveTo>
                    <a:cubicBezTo>
                      <a:pt x="27108" y="120994"/>
                      <a:pt x="0" y="93820"/>
                      <a:pt x="0" y="60497"/>
                    </a:cubicBezTo>
                    <a:cubicBezTo>
                      <a:pt x="0" y="27108"/>
                      <a:pt x="27174" y="0"/>
                      <a:pt x="60497" y="0"/>
                    </a:cubicBezTo>
                    <a:cubicBezTo>
                      <a:pt x="93886" y="0"/>
                      <a:pt x="121060" y="27174"/>
                      <a:pt x="121060" y="60497"/>
                    </a:cubicBezTo>
                    <a:cubicBezTo>
                      <a:pt x="120995" y="93820"/>
                      <a:pt x="93820" y="120994"/>
                      <a:pt x="60497" y="120994"/>
                    </a:cubicBezTo>
                    <a:close/>
                    <a:moveTo>
                      <a:pt x="60497" y="19769"/>
                    </a:moveTo>
                    <a:cubicBezTo>
                      <a:pt x="38084" y="19769"/>
                      <a:pt x="19835" y="38017"/>
                      <a:pt x="19835" y="60431"/>
                    </a:cubicBezTo>
                    <a:cubicBezTo>
                      <a:pt x="19835" y="82845"/>
                      <a:pt x="38084" y="101093"/>
                      <a:pt x="60497" y="101093"/>
                    </a:cubicBezTo>
                    <a:cubicBezTo>
                      <a:pt x="82911" y="101093"/>
                      <a:pt x="101225" y="82845"/>
                      <a:pt x="101225" y="60431"/>
                    </a:cubicBezTo>
                    <a:cubicBezTo>
                      <a:pt x="101160" y="38017"/>
                      <a:pt x="82911" y="19769"/>
                      <a:pt x="60497"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2" name="Google Shape;1532;p18"/>
              <p:cNvSpPr/>
              <p:nvPr/>
            </p:nvSpPr>
            <p:spPr>
              <a:xfrm>
                <a:off x="0" y="4000384"/>
                <a:ext cx="121060" cy="120994"/>
              </a:xfrm>
              <a:custGeom>
                <a:avLst/>
                <a:gdLst/>
                <a:ahLst/>
                <a:cxnLst/>
                <a:rect l="l" t="t" r="r" b="b"/>
                <a:pathLst>
                  <a:path w="121060" h="120994" extrusionOk="0">
                    <a:moveTo>
                      <a:pt x="60497" y="120994"/>
                    </a:moveTo>
                    <a:cubicBezTo>
                      <a:pt x="27108" y="120994"/>
                      <a:pt x="0" y="93820"/>
                      <a:pt x="0" y="60497"/>
                    </a:cubicBezTo>
                    <a:cubicBezTo>
                      <a:pt x="0" y="27108"/>
                      <a:pt x="27174" y="0"/>
                      <a:pt x="60497" y="0"/>
                    </a:cubicBezTo>
                    <a:cubicBezTo>
                      <a:pt x="93886" y="0"/>
                      <a:pt x="121060" y="27174"/>
                      <a:pt x="121060" y="60497"/>
                    </a:cubicBezTo>
                    <a:cubicBezTo>
                      <a:pt x="121060" y="93820"/>
                      <a:pt x="93886" y="120994"/>
                      <a:pt x="60497" y="120994"/>
                    </a:cubicBezTo>
                    <a:close/>
                    <a:moveTo>
                      <a:pt x="60497" y="19769"/>
                    </a:moveTo>
                    <a:cubicBezTo>
                      <a:pt x="38083" y="19769"/>
                      <a:pt x="19835" y="38017"/>
                      <a:pt x="19835" y="60431"/>
                    </a:cubicBezTo>
                    <a:cubicBezTo>
                      <a:pt x="19835" y="82845"/>
                      <a:pt x="38083" y="101093"/>
                      <a:pt x="60497" y="101093"/>
                    </a:cubicBezTo>
                    <a:cubicBezTo>
                      <a:pt x="82911" y="101093"/>
                      <a:pt x="101225" y="82845"/>
                      <a:pt x="101225" y="60431"/>
                    </a:cubicBezTo>
                    <a:cubicBezTo>
                      <a:pt x="101225" y="38017"/>
                      <a:pt x="82977" y="19769"/>
                      <a:pt x="60497"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3" name="Google Shape;1533;p18"/>
              <p:cNvSpPr/>
              <p:nvPr/>
            </p:nvSpPr>
            <p:spPr>
              <a:xfrm>
                <a:off x="903027" y="276204"/>
                <a:ext cx="4117180" cy="6318616"/>
              </a:xfrm>
              <a:custGeom>
                <a:avLst/>
                <a:gdLst/>
                <a:ahLst/>
                <a:cxnLst/>
                <a:rect l="l" t="t" r="r" b="b"/>
                <a:pathLst>
                  <a:path w="4117180" h="6318616" extrusionOk="0">
                    <a:moveTo>
                      <a:pt x="4117114" y="6318617"/>
                    </a:moveTo>
                    <a:lnTo>
                      <a:pt x="371446" y="6318617"/>
                    </a:lnTo>
                    <a:cubicBezTo>
                      <a:pt x="166615" y="6318617"/>
                      <a:pt x="0" y="6165886"/>
                      <a:pt x="0" y="5978114"/>
                    </a:cubicBezTo>
                    <a:lnTo>
                      <a:pt x="0" y="0"/>
                    </a:lnTo>
                    <a:lnTo>
                      <a:pt x="21620" y="0"/>
                    </a:lnTo>
                    <a:lnTo>
                      <a:pt x="21620" y="5978114"/>
                    </a:lnTo>
                    <a:cubicBezTo>
                      <a:pt x="21620" y="6154911"/>
                      <a:pt x="178516" y="6298782"/>
                      <a:pt x="371446" y="6298782"/>
                    </a:cubicBezTo>
                    <a:lnTo>
                      <a:pt x="4117180" y="6298782"/>
                    </a:lnTo>
                    <a:lnTo>
                      <a:pt x="4117180" y="6318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4" name="Google Shape;1534;p18"/>
              <p:cNvSpPr/>
              <p:nvPr/>
            </p:nvSpPr>
            <p:spPr>
              <a:xfrm>
                <a:off x="5020207" y="6529034"/>
                <a:ext cx="111738" cy="111738"/>
              </a:xfrm>
              <a:custGeom>
                <a:avLst/>
                <a:gdLst/>
                <a:ahLst/>
                <a:cxnLst/>
                <a:rect l="l" t="t" r="r" b="b"/>
                <a:pathLst>
                  <a:path w="111738" h="111738" extrusionOk="0">
                    <a:moveTo>
                      <a:pt x="55869" y="111738"/>
                    </a:moveTo>
                    <a:cubicBezTo>
                      <a:pt x="25059" y="111738"/>
                      <a:pt x="0" y="86679"/>
                      <a:pt x="0" y="55869"/>
                    </a:cubicBezTo>
                    <a:cubicBezTo>
                      <a:pt x="0" y="25058"/>
                      <a:pt x="25059" y="0"/>
                      <a:pt x="55869" y="0"/>
                    </a:cubicBezTo>
                    <a:cubicBezTo>
                      <a:pt x="86680" y="0"/>
                      <a:pt x="111738" y="25058"/>
                      <a:pt x="111738" y="55869"/>
                    </a:cubicBezTo>
                    <a:cubicBezTo>
                      <a:pt x="111738" y="86679"/>
                      <a:pt x="86614" y="111738"/>
                      <a:pt x="55869" y="111738"/>
                    </a:cubicBezTo>
                    <a:close/>
                    <a:moveTo>
                      <a:pt x="55869" y="19835"/>
                    </a:moveTo>
                    <a:cubicBezTo>
                      <a:pt x="35968" y="19835"/>
                      <a:pt x="19835" y="36034"/>
                      <a:pt x="19835" y="55869"/>
                    </a:cubicBezTo>
                    <a:cubicBezTo>
                      <a:pt x="19835" y="75704"/>
                      <a:pt x="35968" y="91903"/>
                      <a:pt x="55869" y="91903"/>
                    </a:cubicBezTo>
                    <a:cubicBezTo>
                      <a:pt x="75770" y="91903"/>
                      <a:pt x="91903" y="75704"/>
                      <a:pt x="91903" y="55869"/>
                    </a:cubicBezTo>
                    <a:cubicBezTo>
                      <a:pt x="91903" y="35968"/>
                      <a:pt x="75704"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5" name="Google Shape;1535;p18"/>
              <p:cNvSpPr/>
              <p:nvPr/>
            </p:nvSpPr>
            <p:spPr>
              <a:xfrm>
                <a:off x="375280" y="6572539"/>
                <a:ext cx="1673755" cy="19835"/>
              </a:xfrm>
              <a:custGeom>
                <a:avLst/>
                <a:gdLst/>
                <a:ahLst/>
                <a:cxnLst/>
                <a:rect l="l" t="t" r="r" b="b"/>
                <a:pathLst>
                  <a:path w="1673755" h="19835" extrusionOk="0">
                    <a:moveTo>
                      <a:pt x="0" y="0"/>
                    </a:moveTo>
                    <a:lnTo>
                      <a:pt x="1673755" y="0"/>
                    </a:lnTo>
                    <a:lnTo>
                      <a:pt x="1673755"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36" name="Google Shape;1536;p18"/>
            <p:cNvGrpSpPr/>
            <p:nvPr/>
          </p:nvGrpSpPr>
          <p:grpSpPr>
            <a:xfrm>
              <a:off x="5802433" y="231750"/>
              <a:ext cx="3208617" cy="4679969"/>
              <a:chOff x="7029045" y="215707"/>
              <a:chExt cx="5161037" cy="6424998"/>
            </a:xfrm>
          </p:grpSpPr>
          <p:sp>
            <p:nvSpPr>
              <p:cNvPr id="1537" name="Google Shape;1537;p18"/>
              <p:cNvSpPr/>
              <p:nvPr/>
            </p:nvSpPr>
            <p:spPr>
              <a:xfrm>
                <a:off x="11268938" y="5499788"/>
                <a:ext cx="865142" cy="1080420"/>
              </a:xfrm>
              <a:custGeom>
                <a:avLst/>
                <a:gdLst/>
                <a:ahLst/>
                <a:cxnLst/>
                <a:rect l="l" t="t" r="r" b="b"/>
                <a:pathLst>
                  <a:path w="865142" h="1080420" extrusionOk="0">
                    <a:moveTo>
                      <a:pt x="272667" y="0"/>
                    </a:moveTo>
                    <a:lnTo>
                      <a:pt x="865143" y="0"/>
                    </a:lnTo>
                    <a:lnTo>
                      <a:pt x="865143" y="19835"/>
                    </a:lnTo>
                    <a:lnTo>
                      <a:pt x="272667" y="19835"/>
                    </a:lnTo>
                    <a:cubicBezTo>
                      <a:pt x="131110" y="19835"/>
                      <a:pt x="15868" y="163706"/>
                      <a:pt x="15868" y="340503"/>
                    </a:cubicBezTo>
                    <a:lnTo>
                      <a:pt x="15868" y="1080420"/>
                    </a:lnTo>
                    <a:lnTo>
                      <a:pt x="0" y="1080420"/>
                    </a:lnTo>
                    <a:lnTo>
                      <a:pt x="0" y="340503"/>
                    </a:lnTo>
                    <a:cubicBezTo>
                      <a:pt x="0" y="152797"/>
                      <a:pt x="122317" y="0"/>
                      <a:pt x="27266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38" name="Google Shape;1538;p18"/>
              <p:cNvGrpSpPr/>
              <p:nvPr/>
            </p:nvGrpSpPr>
            <p:grpSpPr>
              <a:xfrm>
                <a:off x="11426627" y="5799233"/>
                <a:ext cx="544011" cy="544012"/>
                <a:chOff x="11426627" y="5799233"/>
                <a:chExt cx="544011" cy="544012"/>
              </a:xfrm>
            </p:grpSpPr>
            <p:sp>
              <p:nvSpPr>
                <p:cNvPr id="1539" name="Google Shape;1539;p18"/>
                <p:cNvSpPr/>
                <p:nvPr/>
              </p:nvSpPr>
              <p:spPr>
                <a:xfrm>
                  <a:off x="11426627" y="5799233"/>
                  <a:ext cx="544011" cy="544012"/>
                </a:xfrm>
                <a:custGeom>
                  <a:avLst/>
                  <a:gdLst/>
                  <a:ahLst/>
                  <a:cxnLst/>
                  <a:rect l="l" t="t" r="r" b="b"/>
                  <a:pathLst>
                    <a:path w="544011" h="544012" extrusionOk="0">
                      <a:moveTo>
                        <a:pt x="7802" y="0"/>
                      </a:moveTo>
                      <a:lnTo>
                        <a:pt x="536210" y="0"/>
                      </a:lnTo>
                      <a:lnTo>
                        <a:pt x="544012" y="7802"/>
                      </a:lnTo>
                      <a:lnTo>
                        <a:pt x="544012" y="536210"/>
                      </a:lnTo>
                      <a:lnTo>
                        <a:pt x="536210" y="544012"/>
                      </a:lnTo>
                      <a:lnTo>
                        <a:pt x="7802" y="544012"/>
                      </a:lnTo>
                      <a:lnTo>
                        <a:pt x="0" y="536210"/>
                      </a:lnTo>
                      <a:lnTo>
                        <a:pt x="0" y="7802"/>
                      </a:lnTo>
                      <a:lnTo>
                        <a:pt x="7802" y="0"/>
                      </a:lnTo>
                      <a:close/>
                      <a:moveTo>
                        <a:pt x="528408" y="15670"/>
                      </a:moveTo>
                      <a:lnTo>
                        <a:pt x="15670" y="15670"/>
                      </a:lnTo>
                      <a:lnTo>
                        <a:pt x="15670" y="528408"/>
                      </a:lnTo>
                      <a:lnTo>
                        <a:pt x="528408" y="528408"/>
                      </a:lnTo>
                      <a:lnTo>
                        <a:pt x="528408"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0" name="Google Shape;1540;p18"/>
                <p:cNvSpPr/>
                <p:nvPr/>
              </p:nvSpPr>
              <p:spPr>
                <a:xfrm>
                  <a:off x="11560779" y="6107537"/>
                  <a:ext cx="15669" cy="227971"/>
                </a:xfrm>
                <a:custGeom>
                  <a:avLst/>
                  <a:gdLst/>
                  <a:ahLst/>
                  <a:cxnLst/>
                  <a:rect l="l" t="t" r="r" b="b"/>
                  <a:pathLst>
                    <a:path w="15669" h="227971" extrusionOk="0">
                      <a:moveTo>
                        <a:pt x="0" y="0"/>
                      </a:moveTo>
                      <a:lnTo>
                        <a:pt x="15670" y="0"/>
                      </a:lnTo>
                      <a:lnTo>
                        <a:pt x="15670" y="227972"/>
                      </a:lnTo>
                      <a:lnTo>
                        <a:pt x="0" y="227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1" name="Google Shape;1541;p18"/>
                <p:cNvSpPr/>
                <p:nvPr/>
              </p:nvSpPr>
              <p:spPr>
                <a:xfrm>
                  <a:off x="11820884" y="5807035"/>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2" name="Google Shape;1542;p18"/>
                <p:cNvSpPr/>
                <p:nvPr/>
              </p:nvSpPr>
              <p:spPr>
                <a:xfrm>
                  <a:off x="11690832" y="5967964"/>
                  <a:ext cx="15669" cy="367545"/>
                </a:xfrm>
                <a:custGeom>
                  <a:avLst/>
                  <a:gdLst/>
                  <a:ahLst/>
                  <a:cxnLst/>
                  <a:rect l="l" t="t" r="r" b="b"/>
                  <a:pathLst>
                    <a:path w="15669" h="367545" extrusionOk="0">
                      <a:moveTo>
                        <a:pt x="0" y="0"/>
                      </a:moveTo>
                      <a:lnTo>
                        <a:pt x="15669" y="0"/>
                      </a:lnTo>
                      <a:lnTo>
                        <a:pt x="15669"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3" name="Google Shape;1543;p18"/>
                <p:cNvSpPr/>
                <p:nvPr/>
              </p:nvSpPr>
              <p:spPr>
                <a:xfrm>
                  <a:off x="11434429" y="5923864"/>
                  <a:ext cx="227971" cy="15669"/>
                </a:xfrm>
                <a:custGeom>
                  <a:avLst/>
                  <a:gdLst/>
                  <a:ahLst/>
                  <a:cxnLst/>
                  <a:rect l="l" t="t" r="r" b="b"/>
                  <a:pathLst>
                    <a:path w="227971" h="15669" extrusionOk="0">
                      <a:moveTo>
                        <a:pt x="0" y="0"/>
                      </a:moveTo>
                      <a:lnTo>
                        <a:pt x="227972" y="0"/>
                      </a:lnTo>
                      <a:lnTo>
                        <a:pt x="227972"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4" name="Google Shape;1544;p18"/>
                <p:cNvSpPr/>
                <p:nvPr/>
              </p:nvSpPr>
              <p:spPr>
                <a:xfrm>
                  <a:off x="11864918" y="6203010"/>
                  <a:ext cx="97919" cy="15669"/>
                </a:xfrm>
                <a:custGeom>
                  <a:avLst/>
                  <a:gdLst/>
                  <a:ahLst/>
                  <a:cxnLst/>
                  <a:rect l="l" t="t" r="r" b="b"/>
                  <a:pathLst>
                    <a:path w="97919" h="15669" extrusionOk="0">
                      <a:moveTo>
                        <a:pt x="0" y="0"/>
                      </a:moveTo>
                      <a:lnTo>
                        <a:pt x="97920" y="0"/>
                      </a:lnTo>
                      <a:lnTo>
                        <a:pt x="97920"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5" name="Google Shape;1545;p18"/>
                <p:cNvSpPr/>
                <p:nvPr/>
              </p:nvSpPr>
              <p:spPr>
                <a:xfrm>
                  <a:off x="11604813" y="6063437"/>
                  <a:ext cx="358024" cy="15669"/>
                </a:xfrm>
                <a:custGeom>
                  <a:avLst/>
                  <a:gdLst/>
                  <a:ahLst/>
                  <a:cxnLst/>
                  <a:rect l="l" t="t" r="r" b="b"/>
                  <a:pathLst>
                    <a:path w="358024" h="15669" extrusionOk="0">
                      <a:moveTo>
                        <a:pt x="0" y="0"/>
                      </a:moveTo>
                      <a:lnTo>
                        <a:pt x="358024" y="0"/>
                      </a:lnTo>
                      <a:lnTo>
                        <a:pt x="358024"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6" name="Google Shape;1546;p18"/>
                <p:cNvSpPr/>
                <p:nvPr/>
              </p:nvSpPr>
              <p:spPr>
                <a:xfrm>
                  <a:off x="11520844" y="6023502"/>
                  <a:ext cx="95473" cy="95473"/>
                </a:xfrm>
                <a:custGeom>
                  <a:avLst/>
                  <a:gdLst/>
                  <a:ahLst/>
                  <a:cxnLst/>
                  <a:rect l="l" t="t" r="r" b="b"/>
                  <a:pathLst>
                    <a:path w="95473" h="95473" extrusionOk="0">
                      <a:moveTo>
                        <a:pt x="47736" y="0"/>
                      </a:moveTo>
                      <a:cubicBezTo>
                        <a:pt x="74051" y="0"/>
                        <a:pt x="95474" y="21422"/>
                        <a:pt x="95474" y="47737"/>
                      </a:cubicBezTo>
                      <a:cubicBezTo>
                        <a:pt x="95474" y="74051"/>
                        <a:pt x="74051" y="95473"/>
                        <a:pt x="47736" y="95473"/>
                      </a:cubicBezTo>
                      <a:cubicBezTo>
                        <a:pt x="21422" y="95473"/>
                        <a:pt x="0" y="74051"/>
                        <a:pt x="0" y="47737"/>
                      </a:cubicBezTo>
                      <a:cubicBezTo>
                        <a:pt x="0" y="21422"/>
                        <a:pt x="21422" y="0"/>
                        <a:pt x="47736" y="0"/>
                      </a:cubicBezTo>
                      <a:close/>
                      <a:moveTo>
                        <a:pt x="47736" y="79870"/>
                      </a:moveTo>
                      <a:cubicBezTo>
                        <a:pt x="65456" y="79870"/>
                        <a:pt x="79804" y="65456"/>
                        <a:pt x="79804" y="47803"/>
                      </a:cubicBezTo>
                      <a:cubicBezTo>
                        <a:pt x="79804" y="30084"/>
                        <a:pt x="65390" y="15736"/>
                        <a:pt x="47736" y="15736"/>
                      </a:cubicBezTo>
                      <a:cubicBezTo>
                        <a:pt x="30084" y="15736"/>
                        <a:pt x="15670" y="30149"/>
                        <a:pt x="15670" y="47803"/>
                      </a:cubicBezTo>
                      <a:cubicBezTo>
                        <a:pt x="15670" y="65456"/>
                        <a:pt x="30084" y="79870"/>
                        <a:pt x="47736" y="79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7" name="Google Shape;1547;p18"/>
                <p:cNvSpPr/>
                <p:nvPr/>
              </p:nvSpPr>
              <p:spPr>
                <a:xfrm>
                  <a:off x="11780949" y="6163076"/>
                  <a:ext cx="95473" cy="95473"/>
                </a:xfrm>
                <a:custGeom>
                  <a:avLst/>
                  <a:gdLst/>
                  <a:ahLst/>
                  <a:cxnLst/>
                  <a:rect l="l" t="t" r="r" b="b"/>
                  <a:pathLst>
                    <a:path w="95473" h="95473" extrusionOk="0">
                      <a:moveTo>
                        <a:pt x="47737" y="0"/>
                      </a:moveTo>
                      <a:cubicBezTo>
                        <a:pt x="74052" y="0"/>
                        <a:pt x="95474" y="21422"/>
                        <a:pt x="95474" y="47736"/>
                      </a:cubicBezTo>
                      <a:cubicBezTo>
                        <a:pt x="95474" y="74051"/>
                        <a:pt x="74052" y="95473"/>
                        <a:pt x="47737" y="95473"/>
                      </a:cubicBezTo>
                      <a:cubicBezTo>
                        <a:pt x="21422" y="95473"/>
                        <a:pt x="0" y="74051"/>
                        <a:pt x="0" y="47736"/>
                      </a:cubicBezTo>
                      <a:cubicBezTo>
                        <a:pt x="0" y="21422"/>
                        <a:pt x="21422" y="0"/>
                        <a:pt x="47737" y="0"/>
                      </a:cubicBezTo>
                      <a:close/>
                      <a:moveTo>
                        <a:pt x="47737" y="79869"/>
                      </a:moveTo>
                      <a:cubicBezTo>
                        <a:pt x="65456" y="79869"/>
                        <a:pt x="79804" y="65456"/>
                        <a:pt x="79804" y="47803"/>
                      </a:cubicBezTo>
                      <a:cubicBezTo>
                        <a:pt x="79804" y="30083"/>
                        <a:pt x="65390" y="15736"/>
                        <a:pt x="47737" y="15736"/>
                      </a:cubicBezTo>
                      <a:cubicBezTo>
                        <a:pt x="30084" y="15736"/>
                        <a:pt x="15670" y="30149"/>
                        <a:pt x="15670" y="47803"/>
                      </a:cubicBezTo>
                      <a:cubicBezTo>
                        <a:pt x="15670" y="65456"/>
                        <a:pt x="30084" y="79869"/>
                        <a:pt x="47737" y="798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8" name="Google Shape;1548;p18"/>
                <p:cNvSpPr/>
                <p:nvPr/>
              </p:nvSpPr>
              <p:spPr>
                <a:xfrm>
                  <a:off x="11650897" y="5883929"/>
                  <a:ext cx="95472" cy="95473"/>
                </a:xfrm>
                <a:custGeom>
                  <a:avLst/>
                  <a:gdLst/>
                  <a:ahLst/>
                  <a:cxnLst/>
                  <a:rect l="l" t="t" r="r" b="b"/>
                  <a:pathLst>
                    <a:path w="95472" h="95473" extrusionOk="0">
                      <a:moveTo>
                        <a:pt x="47736" y="0"/>
                      </a:moveTo>
                      <a:cubicBezTo>
                        <a:pt x="74051" y="0"/>
                        <a:pt x="95473" y="21422"/>
                        <a:pt x="95473" y="47737"/>
                      </a:cubicBezTo>
                      <a:cubicBezTo>
                        <a:pt x="95473" y="74051"/>
                        <a:pt x="74051" y="95473"/>
                        <a:pt x="47736" y="95473"/>
                      </a:cubicBezTo>
                      <a:cubicBezTo>
                        <a:pt x="21422" y="95473"/>
                        <a:pt x="0" y="74051"/>
                        <a:pt x="0" y="47737"/>
                      </a:cubicBezTo>
                      <a:cubicBezTo>
                        <a:pt x="0" y="21422"/>
                        <a:pt x="21422" y="0"/>
                        <a:pt x="47736" y="0"/>
                      </a:cubicBezTo>
                      <a:close/>
                      <a:moveTo>
                        <a:pt x="47736" y="79870"/>
                      </a:moveTo>
                      <a:cubicBezTo>
                        <a:pt x="65456" y="79870"/>
                        <a:pt x="79803" y="65456"/>
                        <a:pt x="79803" y="47803"/>
                      </a:cubicBezTo>
                      <a:cubicBezTo>
                        <a:pt x="79803" y="30083"/>
                        <a:pt x="65390" y="15736"/>
                        <a:pt x="47736" y="15736"/>
                      </a:cubicBezTo>
                      <a:cubicBezTo>
                        <a:pt x="30017" y="15736"/>
                        <a:pt x="15670" y="30149"/>
                        <a:pt x="15670" y="47803"/>
                      </a:cubicBezTo>
                      <a:cubicBezTo>
                        <a:pt x="15670" y="65456"/>
                        <a:pt x="30083" y="79870"/>
                        <a:pt x="47736" y="79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49" name="Google Shape;1549;p18"/>
              <p:cNvSpPr/>
              <p:nvPr/>
            </p:nvSpPr>
            <p:spPr>
              <a:xfrm>
                <a:off x="11268145" y="271575"/>
                <a:ext cx="859258" cy="2046854"/>
              </a:xfrm>
              <a:custGeom>
                <a:avLst/>
                <a:gdLst/>
                <a:ahLst/>
                <a:cxnLst/>
                <a:rect l="l" t="t" r="r" b="b"/>
                <a:pathLst>
                  <a:path w="859258" h="2046854" extrusionOk="0">
                    <a:moveTo>
                      <a:pt x="66" y="0"/>
                    </a:moveTo>
                    <a:lnTo>
                      <a:pt x="14083" y="0"/>
                    </a:lnTo>
                    <a:lnTo>
                      <a:pt x="14083" y="2027019"/>
                    </a:lnTo>
                    <a:lnTo>
                      <a:pt x="618328" y="2027019"/>
                    </a:lnTo>
                    <a:cubicBezTo>
                      <a:pt x="743421" y="2027019"/>
                      <a:pt x="845241" y="1883148"/>
                      <a:pt x="845241" y="1706351"/>
                    </a:cubicBezTo>
                    <a:lnTo>
                      <a:pt x="845241" y="324701"/>
                    </a:lnTo>
                    <a:lnTo>
                      <a:pt x="859258" y="324701"/>
                    </a:lnTo>
                    <a:lnTo>
                      <a:pt x="859258" y="1706351"/>
                    </a:lnTo>
                    <a:cubicBezTo>
                      <a:pt x="859258" y="1894124"/>
                      <a:pt x="751157" y="2046854"/>
                      <a:pt x="618328" y="2046854"/>
                    </a:cubicBezTo>
                    <a:lnTo>
                      <a:pt x="7008" y="2046854"/>
                    </a:lnTo>
                    <a:lnTo>
                      <a:pt x="0" y="2036937"/>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0" name="Google Shape;1550;p18"/>
              <p:cNvSpPr/>
              <p:nvPr/>
            </p:nvSpPr>
            <p:spPr>
              <a:xfrm>
                <a:off x="11422793" y="271575"/>
                <a:ext cx="19835" cy="989773"/>
              </a:xfrm>
              <a:custGeom>
                <a:avLst/>
                <a:gdLst/>
                <a:ahLst/>
                <a:cxnLst/>
                <a:rect l="l" t="t" r="r" b="b"/>
                <a:pathLst>
                  <a:path w="19835" h="989773" extrusionOk="0">
                    <a:moveTo>
                      <a:pt x="0" y="0"/>
                    </a:moveTo>
                    <a:lnTo>
                      <a:pt x="19835" y="0"/>
                    </a:lnTo>
                    <a:lnTo>
                      <a:pt x="19835" y="989774"/>
                    </a:lnTo>
                    <a:lnTo>
                      <a:pt x="0" y="989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1" name="Google Shape;1551;p18"/>
              <p:cNvSpPr/>
              <p:nvPr/>
            </p:nvSpPr>
            <p:spPr>
              <a:xfrm>
                <a:off x="11376841" y="1247861"/>
                <a:ext cx="111738" cy="111737"/>
              </a:xfrm>
              <a:custGeom>
                <a:avLst/>
                <a:gdLst/>
                <a:ahLst/>
                <a:cxnLst/>
                <a:rect l="l" t="t" r="r" b="b"/>
                <a:pathLst>
                  <a:path w="111738" h="111737" extrusionOk="0">
                    <a:moveTo>
                      <a:pt x="55869" y="0"/>
                    </a:moveTo>
                    <a:cubicBezTo>
                      <a:pt x="86679" y="0"/>
                      <a:pt x="111738" y="25058"/>
                      <a:pt x="111738" y="55869"/>
                    </a:cubicBezTo>
                    <a:cubicBezTo>
                      <a:pt x="111738" y="86680"/>
                      <a:pt x="86679" y="111738"/>
                      <a:pt x="55869" y="111738"/>
                    </a:cubicBezTo>
                    <a:cubicBezTo>
                      <a:pt x="25059" y="111738"/>
                      <a:pt x="0" y="86680"/>
                      <a:pt x="0" y="55869"/>
                    </a:cubicBezTo>
                    <a:cubicBezTo>
                      <a:pt x="0" y="25058"/>
                      <a:pt x="25059" y="0"/>
                      <a:pt x="55869" y="0"/>
                    </a:cubicBezTo>
                    <a:close/>
                    <a:moveTo>
                      <a:pt x="55869" y="91903"/>
                    </a:moveTo>
                    <a:cubicBezTo>
                      <a:pt x="75771" y="91903"/>
                      <a:pt x="91903" y="75704"/>
                      <a:pt x="91903" y="55869"/>
                    </a:cubicBezTo>
                    <a:cubicBezTo>
                      <a:pt x="91903" y="36034"/>
                      <a:pt x="75705" y="19835"/>
                      <a:pt x="55869" y="19835"/>
                    </a:cubicBezTo>
                    <a:cubicBezTo>
                      <a:pt x="35968" y="19835"/>
                      <a:pt x="19835" y="36034"/>
                      <a:pt x="19835" y="55869"/>
                    </a:cubicBezTo>
                    <a:cubicBezTo>
                      <a:pt x="19835" y="75770"/>
                      <a:pt x="35968"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2" name="Google Shape;1552;p18"/>
              <p:cNvSpPr/>
              <p:nvPr/>
            </p:nvSpPr>
            <p:spPr>
              <a:xfrm>
                <a:off x="11291616" y="4377780"/>
                <a:ext cx="111738" cy="111738"/>
              </a:xfrm>
              <a:custGeom>
                <a:avLst/>
                <a:gdLst/>
                <a:ahLst/>
                <a:cxnLst/>
                <a:rect l="l" t="t" r="r" b="b"/>
                <a:pathLst>
                  <a:path w="111738" h="111738"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124"/>
                      <a:pt x="25059" y="0"/>
                      <a:pt x="55869" y="0"/>
                    </a:cubicBezTo>
                    <a:close/>
                    <a:moveTo>
                      <a:pt x="55869" y="91969"/>
                    </a:moveTo>
                    <a:cubicBezTo>
                      <a:pt x="75771" y="91969"/>
                      <a:pt x="91903" y="75770"/>
                      <a:pt x="91903" y="55935"/>
                    </a:cubicBezTo>
                    <a:cubicBezTo>
                      <a:pt x="91903" y="36034"/>
                      <a:pt x="75705" y="19901"/>
                      <a:pt x="55869" y="19901"/>
                    </a:cubicBezTo>
                    <a:cubicBezTo>
                      <a:pt x="35968" y="19901"/>
                      <a:pt x="19835" y="36034"/>
                      <a:pt x="19835" y="55935"/>
                    </a:cubicBezTo>
                    <a:cubicBezTo>
                      <a:pt x="19835" y="75770"/>
                      <a:pt x="36034" y="91969"/>
                      <a:pt x="55869" y="91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3" name="Google Shape;1553;p18"/>
              <p:cNvSpPr/>
              <p:nvPr/>
            </p:nvSpPr>
            <p:spPr>
              <a:xfrm>
                <a:off x="11389866" y="4647076"/>
                <a:ext cx="742363" cy="19835"/>
              </a:xfrm>
              <a:custGeom>
                <a:avLst/>
                <a:gdLst/>
                <a:ahLst/>
                <a:cxnLst/>
                <a:rect l="l" t="t" r="r" b="b"/>
                <a:pathLst>
                  <a:path w="742363" h="19835" extrusionOk="0">
                    <a:moveTo>
                      <a:pt x="0" y="0"/>
                    </a:moveTo>
                    <a:lnTo>
                      <a:pt x="742364" y="0"/>
                    </a:lnTo>
                    <a:lnTo>
                      <a:pt x="7423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4" name="Google Shape;1554;p18"/>
              <p:cNvSpPr/>
              <p:nvPr/>
            </p:nvSpPr>
            <p:spPr>
              <a:xfrm>
                <a:off x="11291616" y="4601124"/>
                <a:ext cx="111738" cy="111737"/>
              </a:xfrm>
              <a:custGeom>
                <a:avLst/>
                <a:gdLst/>
                <a:ahLst/>
                <a:cxnLst/>
                <a:rect l="l" t="t" r="r" b="b"/>
                <a:pathLst>
                  <a:path w="111738" h="111737"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058"/>
                      <a:pt x="25059" y="0"/>
                      <a:pt x="55869" y="0"/>
                    </a:cubicBezTo>
                    <a:close/>
                    <a:moveTo>
                      <a:pt x="55869" y="91903"/>
                    </a:moveTo>
                    <a:cubicBezTo>
                      <a:pt x="75771" y="91903"/>
                      <a:pt x="91903" y="75704"/>
                      <a:pt x="91903" y="55869"/>
                    </a:cubicBezTo>
                    <a:cubicBezTo>
                      <a:pt x="91903" y="35967"/>
                      <a:pt x="75705" y="19835"/>
                      <a:pt x="55869" y="19835"/>
                    </a:cubicBezTo>
                    <a:cubicBezTo>
                      <a:pt x="35968" y="19835"/>
                      <a:pt x="19835" y="36034"/>
                      <a:pt x="19835" y="55869"/>
                    </a:cubicBezTo>
                    <a:cubicBezTo>
                      <a:pt x="19835" y="75704"/>
                      <a:pt x="36034"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5" name="Google Shape;1555;p18"/>
              <p:cNvSpPr/>
              <p:nvPr/>
            </p:nvSpPr>
            <p:spPr>
              <a:xfrm>
                <a:off x="11389866" y="4870353"/>
                <a:ext cx="742363" cy="19835"/>
              </a:xfrm>
              <a:custGeom>
                <a:avLst/>
                <a:gdLst/>
                <a:ahLst/>
                <a:cxnLst/>
                <a:rect l="l" t="t" r="r" b="b"/>
                <a:pathLst>
                  <a:path w="742363" h="19835" extrusionOk="0">
                    <a:moveTo>
                      <a:pt x="0" y="0"/>
                    </a:moveTo>
                    <a:lnTo>
                      <a:pt x="742364" y="0"/>
                    </a:lnTo>
                    <a:lnTo>
                      <a:pt x="7423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6" name="Google Shape;1556;p18"/>
              <p:cNvSpPr/>
              <p:nvPr/>
            </p:nvSpPr>
            <p:spPr>
              <a:xfrm>
                <a:off x="11291616" y="4824402"/>
                <a:ext cx="111738" cy="111738"/>
              </a:xfrm>
              <a:custGeom>
                <a:avLst/>
                <a:gdLst/>
                <a:ahLst/>
                <a:cxnLst/>
                <a:rect l="l" t="t" r="r" b="b"/>
                <a:pathLst>
                  <a:path w="111738" h="111738" extrusionOk="0">
                    <a:moveTo>
                      <a:pt x="55869" y="0"/>
                    </a:moveTo>
                    <a:cubicBezTo>
                      <a:pt x="86680" y="0"/>
                      <a:pt x="111738" y="25059"/>
                      <a:pt x="111738" y="55869"/>
                    </a:cubicBezTo>
                    <a:cubicBezTo>
                      <a:pt x="111738" y="86679"/>
                      <a:pt x="86680" y="111738"/>
                      <a:pt x="55869" y="111738"/>
                    </a:cubicBezTo>
                    <a:cubicBezTo>
                      <a:pt x="25059" y="111738"/>
                      <a:pt x="0" y="86679"/>
                      <a:pt x="0" y="55869"/>
                    </a:cubicBezTo>
                    <a:cubicBezTo>
                      <a:pt x="0" y="25059"/>
                      <a:pt x="25059" y="0"/>
                      <a:pt x="55869" y="0"/>
                    </a:cubicBezTo>
                    <a:close/>
                    <a:moveTo>
                      <a:pt x="55869" y="91903"/>
                    </a:moveTo>
                    <a:cubicBezTo>
                      <a:pt x="75771" y="91903"/>
                      <a:pt x="91903" y="75770"/>
                      <a:pt x="91903" y="55869"/>
                    </a:cubicBezTo>
                    <a:cubicBezTo>
                      <a:pt x="91903" y="35968"/>
                      <a:pt x="75705" y="19835"/>
                      <a:pt x="55869" y="19835"/>
                    </a:cubicBezTo>
                    <a:cubicBezTo>
                      <a:pt x="35968" y="19835"/>
                      <a:pt x="19835" y="36034"/>
                      <a:pt x="19835" y="55869"/>
                    </a:cubicBezTo>
                    <a:cubicBezTo>
                      <a:pt x="19835" y="75770"/>
                      <a:pt x="36034"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7" name="Google Shape;1557;p18"/>
              <p:cNvSpPr/>
              <p:nvPr/>
            </p:nvSpPr>
            <p:spPr>
              <a:xfrm>
                <a:off x="11389866" y="5093631"/>
                <a:ext cx="738330" cy="19835"/>
              </a:xfrm>
              <a:custGeom>
                <a:avLst/>
                <a:gdLst/>
                <a:ahLst/>
                <a:cxnLst/>
                <a:rect l="l" t="t" r="r" b="b"/>
                <a:pathLst>
                  <a:path w="738330" h="19835" extrusionOk="0">
                    <a:moveTo>
                      <a:pt x="0" y="0"/>
                    </a:moveTo>
                    <a:lnTo>
                      <a:pt x="738331" y="0"/>
                    </a:lnTo>
                    <a:lnTo>
                      <a:pt x="73833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8" name="Google Shape;1558;p18"/>
              <p:cNvSpPr/>
              <p:nvPr/>
            </p:nvSpPr>
            <p:spPr>
              <a:xfrm>
                <a:off x="11291616" y="5047679"/>
                <a:ext cx="111738" cy="111737"/>
              </a:xfrm>
              <a:custGeom>
                <a:avLst/>
                <a:gdLst/>
                <a:ahLst/>
                <a:cxnLst/>
                <a:rect l="l" t="t" r="r" b="b"/>
                <a:pathLst>
                  <a:path w="111738" h="111737"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124"/>
                      <a:pt x="25059" y="0"/>
                      <a:pt x="55869" y="0"/>
                    </a:cubicBezTo>
                    <a:close/>
                    <a:moveTo>
                      <a:pt x="55869" y="91969"/>
                    </a:moveTo>
                    <a:cubicBezTo>
                      <a:pt x="75771" y="91969"/>
                      <a:pt x="91903" y="75770"/>
                      <a:pt x="91903" y="55935"/>
                    </a:cubicBezTo>
                    <a:cubicBezTo>
                      <a:pt x="91903" y="36034"/>
                      <a:pt x="75705" y="19901"/>
                      <a:pt x="55869" y="19901"/>
                    </a:cubicBezTo>
                    <a:cubicBezTo>
                      <a:pt x="35968" y="19901"/>
                      <a:pt x="19835" y="36100"/>
                      <a:pt x="19835" y="55935"/>
                    </a:cubicBezTo>
                    <a:cubicBezTo>
                      <a:pt x="19835" y="75770"/>
                      <a:pt x="36034" y="91969"/>
                      <a:pt x="55869" y="91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9" name="Google Shape;1559;p18"/>
              <p:cNvSpPr/>
              <p:nvPr/>
            </p:nvSpPr>
            <p:spPr>
              <a:xfrm>
                <a:off x="11389866" y="4423798"/>
                <a:ext cx="738330" cy="19835"/>
              </a:xfrm>
              <a:custGeom>
                <a:avLst/>
                <a:gdLst/>
                <a:ahLst/>
                <a:cxnLst/>
                <a:rect l="l" t="t" r="r" b="b"/>
                <a:pathLst>
                  <a:path w="738330" h="19835" extrusionOk="0">
                    <a:moveTo>
                      <a:pt x="0" y="0"/>
                    </a:moveTo>
                    <a:lnTo>
                      <a:pt x="738331" y="0"/>
                    </a:lnTo>
                    <a:lnTo>
                      <a:pt x="73833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0" name="Google Shape;1560;p18"/>
              <p:cNvSpPr/>
              <p:nvPr/>
            </p:nvSpPr>
            <p:spPr>
              <a:xfrm>
                <a:off x="11267285" y="1497255"/>
                <a:ext cx="689865" cy="689866"/>
              </a:xfrm>
              <a:custGeom>
                <a:avLst/>
                <a:gdLst/>
                <a:ahLst/>
                <a:cxnLst/>
                <a:rect l="l" t="t" r="r" b="b"/>
                <a:pathLst>
                  <a:path w="689865" h="689866" extrusionOk="0">
                    <a:moveTo>
                      <a:pt x="9918" y="0"/>
                    </a:moveTo>
                    <a:lnTo>
                      <a:pt x="679948" y="0"/>
                    </a:lnTo>
                    <a:lnTo>
                      <a:pt x="689866" y="9918"/>
                    </a:lnTo>
                    <a:lnTo>
                      <a:pt x="689866" y="679949"/>
                    </a:lnTo>
                    <a:lnTo>
                      <a:pt x="679948" y="689866"/>
                    </a:lnTo>
                    <a:lnTo>
                      <a:pt x="9918" y="689866"/>
                    </a:lnTo>
                    <a:lnTo>
                      <a:pt x="0" y="679949"/>
                    </a:lnTo>
                    <a:lnTo>
                      <a:pt x="0" y="9918"/>
                    </a:lnTo>
                    <a:lnTo>
                      <a:pt x="9918" y="0"/>
                    </a:lnTo>
                    <a:close/>
                    <a:moveTo>
                      <a:pt x="669965" y="19835"/>
                    </a:moveTo>
                    <a:lnTo>
                      <a:pt x="19769" y="19835"/>
                    </a:lnTo>
                    <a:lnTo>
                      <a:pt x="19769" y="670031"/>
                    </a:lnTo>
                    <a:lnTo>
                      <a:pt x="669965" y="670031"/>
                    </a:lnTo>
                    <a:lnTo>
                      <a:pt x="669965"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1" name="Google Shape;1561;p18"/>
              <p:cNvSpPr/>
              <p:nvPr/>
            </p:nvSpPr>
            <p:spPr>
              <a:xfrm>
                <a:off x="11437339" y="1888140"/>
                <a:ext cx="19835" cy="289064"/>
              </a:xfrm>
              <a:custGeom>
                <a:avLst/>
                <a:gdLst/>
                <a:ahLst/>
                <a:cxnLst/>
                <a:rect l="l" t="t" r="r" b="b"/>
                <a:pathLst>
                  <a:path w="19835" h="289064" extrusionOk="0">
                    <a:moveTo>
                      <a:pt x="0" y="0"/>
                    </a:moveTo>
                    <a:lnTo>
                      <a:pt x="19835" y="0"/>
                    </a:lnTo>
                    <a:lnTo>
                      <a:pt x="19835" y="289064"/>
                    </a:lnTo>
                    <a:lnTo>
                      <a:pt x="0" y="28906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2" name="Google Shape;1562;p18"/>
              <p:cNvSpPr/>
              <p:nvPr/>
            </p:nvSpPr>
            <p:spPr>
              <a:xfrm>
                <a:off x="11767131" y="1507173"/>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3" name="Google Shape;1563;p18"/>
              <p:cNvSpPr/>
              <p:nvPr/>
            </p:nvSpPr>
            <p:spPr>
              <a:xfrm>
                <a:off x="11602235" y="1711210"/>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4" name="Google Shape;1564;p18"/>
              <p:cNvSpPr/>
              <p:nvPr/>
            </p:nvSpPr>
            <p:spPr>
              <a:xfrm>
                <a:off x="11277203" y="1655341"/>
                <a:ext cx="289064" cy="19835"/>
              </a:xfrm>
              <a:custGeom>
                <a:avLst/>
                <a:gdLst/>
                <a:ahLst/>
                <a:cxnLst/>
                <a:rect l="l" t="t" r="r" b="b"/>
                <a:pathLst>
                  <a:path w="289064" h="19835" extrusionOk="0">
                    <a:moveTo>
                      <a:pt x="0" y="0"/>
                    </a:moveTo>
                    <a:lnTo>
                      <a:pt x="289064" y="0"/>
                    </a:lnTo>
                    <a:lnTo>
                      <a:pt x="2890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5" name="Google Shape;1565;p18"/>
              <p:cNvSpPr/>
              <p:nvPr/>
            </p:nvSpPr>
            <p:spPr>
              <a:xfrm>
                <a:off x="11823066" y="2009266"/>
                <a:ext cx="124167" cy="19835"/>
              </a:xfrm>
              <a:custGeom>
                <a:avLst/>
                <a:gdLst/>
                <a:ahLst/>
                <a:cxnLst/>
                <a:rect l="l" t="t" r="r" b="b"/>
                <a:pathLst>
                  <a:path w="124167" h="19835" extrusionOk="0">
                    <a:moveTo>
                      <a:pt x="0" y="0"/>
                    </a:moveTo>
                    <a:lnTo>
                      <a:pt x="124168" y="0"/>
                    </a:lnTo>
                    <a:lnTo>
                      <a:pt x="124168"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6" name="Google Shape;1566;p18"/>
              <p:cNvSpPr/>
              <p:nvPr/>
            </p:nvSpPr>
            <p:spPr>
              <a:xfrm>
                <a:off x="11493207" y="1832271"/>
                <a:ext cx="453960" cy="19835"/>
              </a:xfrm>
              <a:custGeom>
                <a:avLst/>
                <a:gdLst/>
                <a:ahLst/>
                <a:cxnLst/>
                <a:rect l="l" t="t" r="r" b="b"/>
                <a:pathLst>
                  <a:path w="453960" h="19835" extrusionOk="0">
                    <a:moveTo>
                      <a:pt x="0" y="0"/>
                    </a:moveTo>
                    <a:lnTo>
                      <a:pt x="453961" y="0"/>
                    </a:lnTo>
                    <a:lnTo>
                      <a:pt x="45396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7" name="Google Shape;1567;p18"/>
              <p:cNvSpPr/>
              <p:nvPr/>
            </p:nvSpPr>
            <p:spPr>
              <a:xfrm>
                <a:off x="11386759" y="1781691"/>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0" y="27108"/>
                      <a:pt x="27109" y="0"/>
                      <a:pt x="60497" y="0"/>
                    </a:cubicBezTo>
                    <a:close/>
                    <a:moveTo>
                      <a:pt x="60497" y="101225"/>
                    </a:moveTo>
                    <a:cubicBezTo>
                      <a:pt x="82911" y="101225"/>
                      <a:pt x="101160" y="82977"/>
                      <a:pt x="101160" y="60497"/>
                    </a:cubicBezTo>
                    <a:cubicBezTo>
                      <a:pt x="101160" y="38083"/>
                      <a:pt x="82911" y="19835"/>
                      <a:pt x="60497" y="19835"/>
                    </a:cubicBezTo>
                    <a:cubicBezTo>
                      <a:pt x="38084" y="19835"/>
                      <a:pt x="19835" y="38083"/>
                      <a:pt x="19835" y="60497"/>
                    </a:cubicBezTo>
                    <a:cubicBezTo>
                      <a:pt x="19835" y="82977"/>
                      <a:pt x="38084"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8" name="Google Shape;1568;p18"/>
              <p:cNvSpPr/>
              <p:nvPr/>
            </p:nvSpPr>
            <p:spPr>
              <a:xfrm>
                <a:off x="11716551" y="1958687"/>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0" y="27108"/>
                      <a:pt x="27174" y="0"/>
                      <a:pt x="60497" y="0"/>
                    </a:cubicBezTo>
                    <a:close/>
                    <a:moveTo>
                      <a:pt x="60497" y="101159"/>
                    </a:moveTo>
                    <a:cubicBezTo>
                      <a:pt x="82911" y="101159"/>
                      <a:pt x="101160" y="82911"/>
                      <a:pt x="101160" y="60431"/>
                    </a:cubicBezTo>
                    <a:cubicBezTo>
                      <a:pt x="101160" y="38017"/>
                      <a:pt x="82911" y="19769"/>
                      <a:pt x="60497" y="19769"/>
                    </a:cubicBezTo>
                    <a:cubicBezTo>
                      <a:pt x="38084" y="19769"/>
                      <a:pt x="19835" y="38017"/>
                      <a:pt x="19835" y="60431"/>
                    </a:cubicBezTo>
                    <a:cubicBezTo>
                      <a:pt x="19835" y="82911"/>
                      <a:pt x="38084" y="101159"/>
                      <a:pt x="60497" y="1011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9" name="Google Shape;1569;p18"/>
              <p:cNvSpPr/>
              <p:nvPr/>
            </p:nvSpPr>
            <p:spPr>
              <a:xfrm>
                <a:off x="11551655" y="1604695"/>
                <a:ext cx="120993" cy="121060"/>
              </a:xfrm>
              <a:custGeom>
                <a:avLst/>
                <a:gdLst/>
                <a:ahLst/>
                <a:cxnLst/>
                <a:rect l="l" t="t" r="r" b="b"/>
                <a:pathLst>
                  <a:path w="120993" h="121060" extrusionOk="0">
                    <a:moveTo>
                      <a:pt x="60497" y="0"/>
                    </a:moveTo>
                    <a:cubicBezTo>
                      <a:pt x="93886" y="0"/>
                      <a:pt x="120994" y="27174"/>
                      <a:pt x="120994" y="60497"/>
                    </a:cubicBezTo>
                    <a:cubicBezTo>
                      <a:pt x="120994" y="93886"/>
                      <a:pt x="93820" y="121060"/>
                      <a:pt x="60497" y="121060"/>
                    </a:cubicBezTo>
                    <a:cubicBezTo>
                      <a:pt x="27108" y="121060"/>
                      <a:pt x="0" y="93886"/>
                      <a:pt x="0" y="60497"/>
                    </a:cubicBezTo>
                    <a:cubicBezTo>
                      <a:pt x="0" y="27174"/>
                      <a:pt x="27174" y="0"/>
                      <a:pt x="60497" y="0"/>
                    </a:cubicBezTo>
                    <a:close/>
                    <a:moveTo>
                      <a:pt x="60497" y="101225"/>
                    </a:moveTo>
                    <a:cubicBezTo>
                      <a:pt x="82910" y="101225"/>
                      <a:pt x="101159" y="82977"/>
                      <a:pt x="101159" y="60497"/>
                    </a:cubicBezTo>
                    <a:cubicBezTo>
                      <a:pt x="101159" y="38083"/>
                      <a:pt x="82910" y="19835"/>
                      <a:pt x="60497" y="19835"/>
                    </a:cubicBezTo>
                    <a:cubicBezTo>
                      <a:pt x="38084" y="19835"/>
                      <a:pt x="19835" y="38083"/>
                      <a:pt x="19835" y="60497"/>
                    </a:cubicBezTo>
                    <a:cubicBezTo>
                      <a:pt x="19835" y="82977"/>
                      <a:pt x="38084"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0" name="Google Shape;1570;p18"/>
              <p:cNvSpPr/>
              <p:nvPr/>
            </p:nvSpPr>
            <p:spPr>
              <a:xfrm>
                <a:off x="11734799" y="535780"/>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66" y="27108"/>
                      <a:pt x="27108" y="0"/>
                      <a:pt x="60497" y="0"/>
                    </a:cubicBezTo>
                    <a:close/>
                    <a:moveTo>
                      <a:pt x="60497" y="101225"/>
                    </a:moveTo>
                    <a:cubicBezTo>
                      <a:pt x="82911" y="101225"/>
                      <a:pt x="101160" y="82977"/>
                      <a:pt x="101160" y="60497"/>
                    </a:cubicBezTo>
                    <a:cubicBezTo>
                      <a:pt x="101160" y="38083"/>
                      <a:pt x="82911" y="19835"/>
                      <a:pt x="60497" y="19835"/>
                    </a:cubicBezTo>
                    <a:cubicBezTo>
                      <a:pt x="38084" y="19835"/>
                      <a:pt x="19835" y="38083"/>
                      <a:pt x="19835" y="60497"/>
                    </a:cubicBezTo>
                    <a:cubicBezTo>
                      <a:pt x="19769" y="82977"/>
                      <a:pt x="38017"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1" name="Google Shape;1571;p18"/>
              <p:cNvSpPr/>
              <p:nvPr/>
            </p:nvSpPr>
            <p:spPr>
              <a:xfrm>
                <a:off x="11463124" y="264104"/>
                <a:ext cx="664344" cy="664345"/>
              </a:xfrm>
              <a:custGeom>
                <a:avLst/>
                <a:gdLst/>
                <a:ahLst/>
                <a:cxnLst/>
                <a:rect l="l" t="t" r="r" b="b"/>
                <a:pathLst>
                  <a:path w="664344" h="664345" extrusionOk="0">
                    <a:moveTo>
                      <a:pt x="332172" y="0"/>
                    </a:moveTo>
                    <a:cubicBezTo>
                      <a:pt x="515317" y="0"/>
                      <a:pt x="664345" y="149028"/>
                      <a:pt x="664345" y="332173"/>
                    </a:cubicBezTo>
                    <a:cubicBezTo>
                      <a:pt x="664345" y="515317"/>
                      <a:pt x="515317" y="664345"/>
                      <a:pt x="332172" y="664345"/>
                    </a:cubicBezTo>
                    <a:cubicBezTo>
                      <a:pt x="149028" y="664345"/>
                      <a:pt x="0" y="515317"/>
                      <a:pt x="0" y="332173"/>
                    </a:cubicBezTo>
                    <a:cubicBezTo>
                      <a:pt x="0" y="149028"/>
                      <a:pt x="148962" y="0"/>
                      <a:pt x="332172" y="0"/>
                    </a:cubicBezTo>
                    <a:close/>
                    <a:moveTo>
                      <a:pt x="332172" y="644510"/>
                    </a:moveTo>
                    <a:cubicBezTo>
                      <a:pt x="504408" y="644510"/>
                      <a:pt x="644510" y="504408"/>
                      <a:pt x="644510" y="332173"/>
                    </a:cubicBezTo>
                    <a:cubicBezTo>
                      <a:pt x="644510" y="159937"/>
                      <a:pt x="504408" y="19835"/>
                      <a:pt x="332172" y="19835"/>
                    </a:cubicBezTo>
                    <a:cubicBezTo>
                      <a:pt x="159937" y="19835"/>
                      <a:pt x="19835" y="159937"/>
                      <a:pt x="19835" y="332173"/>
                    </a:cubicBezTo>
                    <a:cubicBezTo>
                      <a:pt x="19835" y="504408"/>
                      <a:pt x="159937" y="644510"/>
                      <a:pt x="332172" y="6445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2" name="Google Shape;1572;p18"/>
              <p:cNvSpPr/>
              <p:nvPr/>
            </p:nvSpPr>
            <p:spPr>
              <a:xfrm>
                <a:off x="7150105" y="2856161"/>
                <a:ext cx="4990587" cy="3734031"/>
              </a:xfrm>
              <a:custGeom>
                <a:avLst/>
                <a:gdLst/>
                <a:ahLst/>
                <a:cxnLst/>
                <a:rect l="l" t="t" r="r" b="b"/>
                <a:pathLst>
                  <a:path w="4990587" h="3734031" extrusionOk="0">
                    <a:moveTo>
                      <a:pt x="0" y="3734032"/>
                    </a:moveTo>
                    <a:lnTo>
                      <a:pt x="0" y="3714197"/>
                    </a:lnTo>
                    <a:lnTo>
                      <a:pt x="4656233" y="3714197"/>
                    </a:lnTo>
                    <a:cubicBezTo>
                      <a:pt x="4829857" y="3714197"/>
                      <a:pt x="4971083" y="3570326"/>
                      <a:pt x="4971083" y="3393529"/>
                    </a:cubicBezTo>
                    <a:lnTo>
                      <a:pt x="4971083" y="0"/>
                    </a:lnTo>
                    <a:lnTo>
                      <a:pt x="4990587" y="0"/>
                    </a:lnTo>
                    <a:lnTo>
                      <a:pt x="4990587" y="3393529"/>
                    </a:lnTo>
                    <a:cubicBezTo>
                      <a:pt x="4990587" y="3581235"/>
                      <a:pt x="4840568" y="3734032"/>
                      <a:pt x="4656233" y="3734032"/>
                    </a:cubicBezTo>
                    <a:lnTo>
                      <a:pt x="0" y="373403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3" name="Google Shape;1573;p18"/>
              <p:cNvSpPr/>
              <p:nvPr/>
            </p:nvSpPr>
            <p:spPr>
              <a:xfrm>
                <a:off x="7029045" y="6519711"/>
                <a:ext cx="121060" cy="120994"/>
              </a:xfrm>
              <a:custGeom>
                <a:avLst/>
                <a:gdLst/>
                <a:ahLst/>
                <a:cxnLst/>
                <a:rect l="l" t="t" r="r" b="b"/>
                <a:pathLst>
                  <a:path w="121060" h="120994" extrusionOk="0">
                    <a:moveTo>
                      <a:pt x="60564" y="0"/>
                    </a:moveTo>
                    <a:cubicBezTo>
                      <a:pt x="93952" y="0"/>
                      <a:pt x="121061" y="27174"/>
                      <a:pt x="121061" y="60497"/>
                    </a:cubicBezTo>
                    <a:cubicBezTo>
                      <a:pt x="121061" y="93886"/>
                      <a:pt x="93886" y="120994"/>
                      <a:pt x="60564" y="120994"/>
                    </a:cubicBezTo>
                    <a:cubicBezTo>
                      <a:pt x="27240" y="120994"/>
                      <a:pt x="0" y="93820"/>
                      <a:pt x="0" y="60497"/>
                    </a:cubicBezTo>
                    <a:cubicBezTo>
                      <a:pt x="0" y="27174"/>
                      <a:pt x="27174" y="0"/>
                      <a:pt x="60564" y="0"/>
                    </a:cubicBezTo>
                    <a:close/>
                    <a:moveTo>
                      <a:pt x="60564" y="101225"/>
                    </a:moveTo>
                    <a:cubicBezTo>
                      <a:pt x="82977" y="101225"/>
                      <a:pt x="101226" y="82977"/>
                      <a:pt x="101226" y="60563"/>
                    </a:cubicBezTo>
                    <a:cubicBezTo>
                      <a:pt x="101226" y="38149"/>
                      <a:pt x="82977" y="19901"/>
                      <a:pt x="60564" y="19901"/>
                    </a:cubicBezTo>
                    <a:cubicBezTo>
                      <a:pt x="38150" y="19901"/>
                      <a:pt x="19835" y="38149"/>
                      <a:pt x="19835" y="60563"/>
                    </a:cubicBezTo>
                    <a:cubicBezTo>
                      <a:pt x="19835" y="82977"/>
                      <a:pt x="38084" y="101225"/>
                      <a:pt x="60564"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4" name="Google Shape;1574;p18"/>
              <p:cNvSpPr/>
              <p:nvPr/>
            </p:nvSpPr>
            <p:spPr>
              <a:xfrm>
                <a:off x="12069022" y="2735100"/>
                <a:ext cx="121060" cy="120994"/>
              </a:xfrm>
              <a:custGeom>
                <a:avLst/>
                <a:gdLst/>
                <a:ahLst/>
                <a:cxnLst/>
                <a:rect l="l" t="t" r="r" b="b"/>
                <a:pathLst>
                  <a:path w="121060" h="120994" extrusionOk="0">
                    <a:moveTo>
                      <a:pt x="60564" y="0"/>
                    </a:moveTo>
                    <a:cubicBezTo>
                      <a:pt x="93952" y="0"/>
                      <a:pt x="121060" y="27174"/>
                      <a:pt x="121060" y="60497"/>
                    </a:cubicBezTo>
                    <a:cubicBezTo>
                      <a:pt x="121060" y="93886"/>
                      <a:pt x="93886" y="120994"/>
                      <a:pt x="60564" y="120994"/>
                    </a:cubicBezTo>
                    <a:cubicBezTo>
                      <a:pt x="27240" y="120994"/>
                      <a:pt x="0" y="93820"/>
                      <a:pt x="0" y="60497"/>
                    </a:cubicBezTo>
                    <a:cubicBezTo>
                      <a:pt x="0" y="27174"/>
                      <a:pt x="27174" y="0"/>
                      <a:pt x="60564" y="0"/>
                    </a:cubicBezTo>
                    <a:close/>
                    <a:moveTo>
                      <a:pt x="60564" y="101225"/>
                    </a:moveTo>
                    <a:cubicBezTo>
                      <a:pt x="82977" y="101225"/>
                      <a:pt x="101225" y="82977"/>
                      <a:pt x="101225" y="60563"/>
                    </a:cubicBezTo>
                    <a:cubicBezTo>
                      <a:pt x="101225" y="38150"/>
                      <a:pt x="82977" y="19901"/>
                      <a:pt x="60564" y="19901"/>
                    </a:cubicBezTo>
                    <a:cubicBezTo>
                      <a:pt x="38150" y="19901"/>
                      <a:pt x="19835" y="38150"/>
                      <a:pt x="19835" y="60563"/>
                    </a:cubicBezTo>
                    <a:cubicBezTo>
                      <a:pt x="19835" y="82977"/>
                      <a:pt x="38084" y="101225"/>
                      <a:pt x="60564"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5" name="Google Shape;1575;p18"/>
              <p:cNvSpPr/>
              <p:nvPr/>
            </p:nvSpPr>
            <p:spPr>
              <a:xfrm>
                <a:off x="7169941" y="261658"/>
                <a:ext cx="4117179" cy="6318550"/>
              </a:xfrm>
              <a:custGeom>
                <a:avLst/>
                <a:gdLst/>
                <a:ahLst/>
                <a:cxnLst/>
                <a:rect l="l" t="t" r="r" b="b"/>
                <a:pathLst>
                  <a:path w="4117179" h="6318550" extrusionOk="0">
                    <a:moveTo>
                      <a:pt x="0" y="0"/>
                    </a:moveTo>
                    <a:lnTo>
                      <a:pt x="3745734" y="0"/>
                    </a:lnTo>
                    <a:cubicBezTo>
                      <a:pt x="3950564" y="0"/>
                      <a:pt x="4117180" y="152731"/>
                      <a:pt x="4117180" y="340503"/>
                    </a:cubicBezTo>
                    <a:lnTo>
                      <a:pt x="4117180" y="6318551"/>
                    </a:lnTo>
                    <a:lnTo>
                      <a:pt x="4095560" y="6318551"/>
                    </a:lnTo>
                    <a:lnTo>
                      <a:pt x="4095560" y="340503"/>
                    </a:lnTo>
                    <a:cubicBezTo>
                      <a:pt x="4095560" y="163706"/>
                      <a:pt x="3938664" y="19835"/>
                      <a:pt x="3745734" y="19835"/>
                    </a:cubicBezTo>
                    <a:lnTo>
                      <a:pt x="0" y="19835"/>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6" name="Google Shape;1576;p18"/>
              <p:cNvSpPr/>
              <p:nvPr/>
            </p:nvSpPr>
            <p:spPr>
              <a:xfrm>
                <a:off x="7058202" y="215707"/>
                <a:ext cx="111738" cy="111737"/>
              </a:xfrm>
              <a:custGeom>
                <a:avLst/>
                <a:gdLst/>
                <a:ahLst/>
                <a:cxnLst/>
                <a:rect l="l" t="t" r="r" b="b"/>
                <a:pathLst>
                  <a:path w="111738" h="111737" extrusionOk="0">
                    <a:moveTo>
                      <a:pt x="55869" y="0"/>
                    </a:moveTo>
                    <a:cubicBezTo>
                      <a:pt x="86679" y="0"/>
                      <a:pt x="111738" y="25058"/>
                      <a:pt x="111738" y="55869"/>
                    </a:cubicBezTo>
                    <a:cubicBezTo>
                      <a:pt x="111738" y="86680"/>
                      <a:pt x="86679" y="111738"/>
                      <a:pt x="55869" y="111738"/>
                    </a:cubicBezTo>
                    <a:cubicBezTo>
                      <a:pt x="25058" y="111738"/>
                      <a:pt x="0" y="86680"/>
                      <a:pt x="0" y="55869"/>
                    </a:cubicBezTo>
                    <a:cubicBezTo>
                      <a:pt x="0" y="25058"/>
                      <a:pt x="25058" y="0"/>
                      <a:pt x="55869" y="0"/>
                    </a:cubicBezTo>
                    <a:close/>
                    <a:moveTo>
                      <a:pt x="55869" y="91903"/>
                    </a:moveTo>
                    <a:cubicBezTo>
                      <a:pt x="75770" y="91903"/>
                      <a:pt x="91903" y="75704"/>
                      <a:pt x="91903" y="55869"/>
                    </a:cubicBezTo>
                    <a:cubicBezTo>
                      <a:pt x="91903" y="36034"/>
                      <a:pt x="75770" y="19835"/>
                      <a:pt x="55869" y="19835"/>
                    </a:cubicBezTo>
                    <a:cubicBezTo>
                      <a:pt x="35967" y="19835"/>
                      <a:pt x="19835" y="36034"/>
                      <a:pt x="19835" y="55869"/>
                    </a:cubicBezTo>
                    <a:cubicBezTo>
                      <a:pt x="19835" y="75770"/>
                      <a:pt x="35967"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7" name="Google Shape;1577;p18"/>
              <p:cNvSpPr/>
              <p:nvPr/>
            </p:nvSpPr>
            <p:spPr>
              <a:xfrm>
                <a:off x="10141112" y="264104"/>
                <a:ext cx="1673755" cy="19835"/>
              </a:xfrm>
              <a:custGeom>
                <a:avLst/>
                <a:gdLst/>
                <a:ahLst/>
                <a:cxnLst/>
                <a:rect l="l" t="t" r="r" b="b"/>
                <a:pathLst>
                  <a:path w="1673755" h="19835" extrusionOk="0">
                    <a:moveTo>
                      <a:pt x="0" y="0"/>
                    </a:moveTo>
                    <a:lnTo>
                      <a:pt x="1673756" y="0"/>
                    </a:lnTo>
                    <a:lnTo>
                      <a:pt x="1673756"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78" name="Google Shape;1578;p18"/>
            <p:cNvGrpSpPr/>
            <p:nvPr/>
          </p:nvGrpSpPr>
          <p:grpSpPr>
            <a:xfrm rot="-5400000">
              <a:off x="4542463" y="109238"/>
              <a:ext cx="59100" cy="384850"/>
              <a:chOff x="1263425" y="3257275"/>
              <a:chExt cx="59100" cy="384850"/>
            </a:xfrm>
          </p:grpSpPr>
          <p:sp>
            <p:nvSpPr>
              <p:cNvPr id="1579" name="Google Shape;1579;p18"/>
              <p:cNvSpPr/>
              <p:nvPr/>
            </p:nvSpPr>
            <p:spPr>
              <a:xfrm>
                <a:off x="1263425" y="325727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80" name="Google Shape;1580;p18"/>
              <p:cNvSpPr/>
              <p:nvPr/>
            </p:nvSpPr>
            <p:spPr>
              <a:xfrm>
                <a:off x="1263425" y="3420150"/>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81" name="Google Shape;1581;p18"/>
              <p:cNvSpPr/>
              <p:nvPr/>
            </p:nvSpPr>
            <p:spPr>
              <a:xfrm>
                <a:off x="1263425" y="358302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582" name="Google Shape;1582;p18"/>
            <p:cNvGrpSpPr/>
            <p:nvPr/>
          </p:nvGrpSpPr>
          <p:grpSpPr>
            <a:xfrm rot="-5400000">
              <a:off x="4553050" y="4649063"/>
              <a:ext cx="59100" cy="384850"/>
              <a:chOff x="1263425" y="3257275"/>
              <a:chExt cx="59100" cy="384850"/>
            </a:xfrm>
          </p:grpSpPr>
          <p:sp>
            <p:nvSpPr>
              <p:cNvPr id="1583" name="Google Shape;1583;p18"/>
              <p:cNvSpPr/>
              <p:nvPr/>
            </p:nvSpPr>
            <p:spPr>
              <a:xfrm>
                <a:off x="1263425" y="325727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84" name="Google Shape;1584;p18"/>
              <p:cNvSpPr/>
              <p:nvPr/>
            </p:nvSpPr>
            <p:spPr>
              <a:xfrm>
                <a:off x="1263425" y="3420150"/>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85" name="Google Shape;1585;p18"/>
              <p:cNvSpPr/>
              <p:nvPr/>
            </p:nvSpPr>
            <p:spPr>
              <a:xfrm>
                <a:off x="1263425" y="358302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1586" name="Google Shape;1586;p18"/>
          <p:cNvGrpSpPr/>
          <p:nvPr/>
        </p:nvGrpSpPr>
        <p:grpSpPr>
          <a:xfrm>
            <a:off x="6950680" y="3954729"/>
            <a:ext cx="1301965" cy="649268"/>
            <a:chOff x="8466060" y="5366384"/>
            <a:chExt cx="916296" cy="456909"/>
          </a:xfrm>
        </p:grpSpPr>
        <p:sp>
          <p:nvSpPr>
            <p:cNvPr id="1587" name="Google Shape;1587;p18"/>
            <p:cNvSpPr/>
            <p:nvPr/>
          </p:nvSpPr>
          <p:spPr>
            <a:xfrm>
              <a:off x="8466060" y="5366384"/>
              <a:ext cx="916296" cy="456909"/>
            </a:xfrm>
            <a:custGeom>
              <a:avLst/>
              <a:gdLst/>
              <a:ahLst/>
              <a:cxnLst/>
              <a:rect l="l" t="t" r="r" b="b"/>
              <a:pathLst>
                <a:path w="916296" h="456909" extrusionOk="0">
                  <a:moveTo>
                    <a:pt x="855644" y="456909"/>
                  </a:moveTo>
                  <a:cubicBezTo>
                    <a:pt x="590647" y="448668"/>
                    <a:pt x="325650" y="448668"/>
                    <a:pt x="60654" y="456909"/>
                  </a:cubicBezTo>
                  <a:cubicBezTo>
                    <a:pt x="27132" y="456909"/>
                    <a:pt x="0" y="429743"/>
                    <a:pt x="0" y="396256"/>
                  </a:cubicBezTo>
                  <a:cubicBezTo>
                    <a:pt x="8485" y="287939"/>
                    <a:pt x="7962" y="175850"/>
                    <a:pt x="0" y="60653"/>
                  </a:cubicBezTo>
                  <a:cubicBezTo>
                    <a:pt x="0" y="27132"/>
                    <a:pt x="27167" y="0"/>
                    <a:pt x="60654" y="0"/>
                  </a:cubicBezTo>
                  <a:cubicBezTo>
                    <a:pt x="320762" y="5133"/>
                    <a:pt x="585933" y="4959"/>
                    <a:pt x="855644" y="0"/>
                  </a:cubicBezTo>
                  <a:cubicBezTo>
                    <a:pt x="889165" y="0"/>
                    <a:pt x="916297" y="27167"/>
                    <a:pt x="916297" y="60653"/>
                  </a:cubicBezTo>
                  <a:cubicBezTo>
                    <a:pt x="907952" y="175850"/>
                    <a:pt x="907428" y="287939"/>
                    <a:pt x="916297" y="396256"/>
                  </a:cubicBezTo>
                  <a:cubicBezTo>
                    <a:pt x="916297" y="429743"/>
                    <a:pt x="889131" y="456909"/>
                    <a:pt x="855644" y="45690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8" name="Google Shape;1588;p18"/>
            <p:cNvSpPr/>
            <p:nvPr/>
          </p:nvSpPr>
          <p:spPr>
            <a:xfrm>
              <a:off x="8549445" y="5435034"/>
              <a:ext cx="335008" cy="335008"/>
            </a:xfrm>
            <a:custGeom>
              <a:avLst/>
              <a:gdLst/>
              <a:ahLst/>
              <a:cxnLst/>
              <a:rect l="l" t="t" r="r" b="b"/>
              <a:pathLst>
                <a:path w="335008" h="335008" extrusionOk="0">
                  <a:moveTo>
                    <a:pt x="228820" y="154794"/>
                  </a:moveTo>
                  <a:cubicBezTo>
                    <a:pt x="229658" y="158914"/>
                    <a:pt x="230113" y="163174"/>
                    <a:pt x="230113" y="167539"/>
                  </a:cubicBezTo>
                  <a:cubicBezTo>
                    <a:pt x="230113" y="202108"/>
                    <a:pt x="202073" y="230148"/>
                    <a:pt x="167504" y="230148"/>
                  </a:cubicBezTo>
                  <a:cubicBezTo>
                    <a:pt x="132934" y="230148"/>
                    <a:pt x="104895" y="202108"/>
                    <a:pt x="104895" y="167539"/>
                  </a:cubicBezTo>
                  <a:cubicBezTo>
                    <a:pt x="104895" y="132970"/>
                    <a:pt x="132934" y="104930"/>
                    <a:pt x="167504" y="104930"/>
                  </a:cubicBezTo>
                  <a:lnTo>
                    <a:pt x="167504" y="0"/>
                  </a:lnTo>
                  <a:cubicBezTo>
                    <a:pt x="75005" y="0"/>
                    <a:pt x="0" y="75005"/>
                    <a:pt x="0" y="167504"/>
                  </a:cubicBezTo>
                  <a:cubicBezTo>
                    <a:pt x="0" y="260003"/>
                    <a:pt x="75005" y="335009"/>
                    <a:pt x="167504" y="335009"/>
                  </a:cubicBezTo>
                  <a:cubicBezTo>
                    <a:pt x="260003" y="335009"/>
                    <a:pt x="335008" y="260003"/>
                    <a:pt x="335008" y="167504"/>
                  </a:cubicBezTo>
                  <a:cubicBezTo>
                    <a:pt x="335008" y="155806"/>
                    <a:pt x="333786" y="144388"/>
                    <a:pt x="331516" y="133389"/>
                  </a:cubicBezTo>
                  <a:lnTo>
                    <a:pt x="228820" y="15479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9" name="Google Shape;1589;p18"/>
            <p:cNvSpPr/>
            <p:nvPr/>
          </p:nvSpPr>
          <p:spPr>
            <a:xfrm>
              <a:off x="8739297" y="5412756"/>
              <a:ext cx="164012" cy="154759"/>
            </a:xfrm>
            <a:custGeom>
              <a:avLst/>
              <a:gdLst/>
              <a:ahLst/>
              <a:cxnLst/>
              <a:rect l="l" t="t" r="r" b="b"/>
              <a:pathLst>
                <a:path w="164012" h="154759" extrusionOk="0">
                  <a:moveTo>
                    <a:pt x="0" y="104895"/>
                  </a:moveTo>
                  <a:cubicBezTo>
                    <a:pt x="30204" y="104895"/>
                    <a:pt x="55416" y="126300"/>
                    <a:pt x="61282" y="154759"/>
                  </a:cubicBezTo>
                  <a:lnTo>
                    <a:pt x="164012" y="133389"/>
                  </a:lnTo>
                  <a:cubicBezTo>
                    <a:pt x="148264" y="57232"/>
                    <a:pt x="80801" y="0"/>
                    <a:pt x="0" y="0"/>
                  </a:cubicBezTo>
                  <a:lnTo>
                    <a:pt x="0" y="0"/>
                  </a:lnTo>
                  <a:lnTo>
                    <a:pt x="0" y="104895"/>
                  </a:lnTo>
                  <a:lnTo>
                    <a:pt x="0" y="10489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90" name="Google Shape;1590;p18"/>
            <p:cNvGrpSpPr/>
            <p:nvPr/>
          </p:nvGrpSpPr>
          <p:grpSpPr>
            <a:xfrm>
              <a:off x="8946578" y="5447221"/>
              <a:ext cx="375213" cy="288356"/>
              <a:chOff x="8946578" y="5447221"/>
              <a:chExt cx="375213" cy="288356"/>
            </a:xfrm>
          </p:grpSpPr>
          <p:sp>
            <p:nvSpPr>
              <p:cNvPr id="1591" name="Google Shape;1591;p18"/>
              <p:cNvSpPr/>
              <p:nvPr/>
            </p:nvSpPr>
            <p:spPr>
              <a:xfrm>
                <a:off x="8946578" y="5718328"/>
                <a:ext cx="375212" cy="17249"/>
              </a:xfrm>
              <a:custGeom>
                <a:avLst/>
                <a:gdLst/>
                <a:ahLst/>
                <a:cxnLst/>
                <a:rect l="l" t="t" r="r" b="b"/>
                <a:pathLst>
                  <a:path w="375212" h="17249" extrusionOk="0">
                    <a:moveTo>
                      <a:pt x="366884" y="0"/>
                    </a:moveTo>
                    <a:lnTo>
                      <a:pt x="8341" y="0"/>
                    </a:lnTo>
                    <a:cubicBezTo>
                      <a:pt x="-2763" y="0"/>
                      <a:pt x="-2798" y="17250"/>
                      <a:pt x="8341" y="17250"/>
                    </a:cubicBezTo>
                    <a:lnTo>
                      <a:pt x="366884" y="17250"/>
                    </a:lnTo>
                    <a:cubicBezTo>
                      <a:pt x="377989" y="17250"/>
                      <a:pt x="377989" y="0"/>
                      <a:pt x="366884"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2" name="Google Shape;1592;p18"/>
              <p:cNvSpPr/>
              <p:nvPr/>
            </p:nvSpPr>
            <p:spPr>
              <a:xfrm>
                <a:off x="8946578" y="5650551"/>
                <a:ext cx="375212" cy="17249"/>
              </a:xfrm>
              <a:custGeom>
                <a:avLst/>
                <a:gdLst/>
                <a:ahLst/>
                <a:cxnLst/>
                <a:rect l="l" t="t" r="r" b="b"/>
                <a:pathLst>
                  <a:path w="375212" h="17249" extrusionOk="0">
                    <a:moveTo>
                      <a:pt x="366884" y="0"/>
                    </a:moveTo>
                    <a:lnTo>
                      <a:pt x="8341" y="0"/>
                    </a:lnTo>
                    <a:cubicBezTo>
                      <a:pt x="-2763" y="0"/>
                      <a:pt x="-2798" y="17250"/>
                      <a:pt x="8341" y="17250"/>
                    </a:cubicBezTo>
                    <a:lnTo>
                      <a:pt x="366884" y="17250"/>
                    </a:lnTo>
                    <a:cubicBezTo>
                      <a:pt x="377989" y="17250"/>
                      <a:pt x="377989" y="0"/>
                      <a:pt x="366884"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3" name="Google Shape;1593;p18"/>
              <p:cNvSpPr/>
              <p:nvPr/>
            </p:nvSpPr>
            <p:spPr>
              <a:xfrm>
                <a:off x="8946578" y="5582775"/>
                <a:ext cx="375212" cy="17249"/>
              </a:xfrm>
              <a:custGeom>
                <a:avLst/>
                <a:gdLst/>
                <a:ahLst/>
                <a:cxnLst/>
                <a:rect l="l" t="t" r="r" b="b"/>
                <a:pathLst>
                  <a:path w="375212" h="17249" extrusionOk="0">
                    <a:moveTo>
                      <a:pt x="366884" y="0"/>
                    </a:moveTo>
                    <a:lnTo>
                      <a:pt x="8341" y="0"/>
                    </a:lnTo>
                    <a:cubicBezTo>
                      <a:pt x="-2763" y="0"/>
                      <a:pt x="-2798" y="17250"/>
                      <a:pt x="8341" y="17250"/>
                    </a:cubicBezTo>
                    <a:lnTo>
                      <a:pt x="366884" y="17250"/>
                    </a:lnTo>
                    <a:cubicBezTo>
                      <a:pt x="377989" y="17250"/>
                      <a:pt x="377989" y="0"/>
                      <a:pt x="366884"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4" name="Google Shape;1594;p18"/>
              <p:cNvSpPr/>
              <p:nvPr/>
            </p:nvSpPr>
            <p:spPr>
              <a:xfrm>
                <a:off x="8946578" y="5514998"/>
                <a:ext cx="375212" cy="17249"/>
              </a:xfrm>
              <a:custGeom>
                <a:avLst/>
                <a:gdLst/>
                <a:ahLst/>
                <a:cxnLst/>
                <a:rect l="l" t="t" r="r" b="b"/>
                <a:pathLst>
                  <a:path w="375212" h="17249" extrusionOk="0">
                    <a:moveTo>
                      <a:pt x="366884" y="0"/>
                    </a:moveTo>
                    <a:lnTo>
                      <a:pt x="8341" y="0"/>
                    </a:lnTo>
                    <a:cubicBezTo>
                      <a:pt x="-2763" y="0"/>
                      <a:pt x="-2798" y="17250"/>
                      <a:pt x="8341" y="17250"/>
                    </a:cubicBezTo>
                    <a:lnTo>
                      <a:pt x="366884" y="17250"/>
                    </a:lnTo>
                    <a:cubicBezTo>
                      <a:pt x="377989" y="17250"/>
                      <a:pt x="377989" y="0"/>
                      <a:pt x="366884"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5" name="Google Shape;1595;p18"/>
              <p:cNvSpPr/>
              <p:nvPr/>
            </p:nvSpPr>
            <p:spPr>
              <a:xfrm>
                <a:off x="9101756" y="5447221"/>
                <a:ext cx="220035" cy="17249"/>
              </a:xfrm>
              <a:custGeom>
                <a:avLst/>
                <a:gdLst/>
                <a:ahLst/>
                <a:cxnLst/>
                <a:rect l="l" t="t" r="r" b="b"/>
                <a:pathLst>
                  <a:path w="220035" h="17249" extrusionOk="0">
                    <a:moveTo>
                      <a:pt x="211707" y="0"/>
                    </a:moveTo>
                    <a:lnTo>
                      <a:pt x="8341" y="0"/>
                    </a:lnTo>
                    <a:cubicBezTo>
                      <a:pt x="-2763" y="0"/>
                      <a:pt x="-2798" y="17250"/>
                      <a:pt x="8341" y="17250"/>
                    </a:cubicBezTo>
                    <a:lnTo>
                      <a:pt x="211707" y="17250"/>
                    </a:lnTo>
                    <a:cubicBezTo>
                      <a:pt x="222811" y="17250"/>
                      <a:pt x="222811" y="0"/>
                      <a:pt x="211707"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596" name="Google Shape;1596;p18"/>
          <p:cNvGrpSpPr/>
          <p:nvPr/>
        </p:nvGrpSpPr>
        <p:grpSpPr>
          <a:xfrm>
            <a:off x="886762" y="539491"/>
            <a:ext cx="1121338" cy="641104"/>
            <a:chOff x="6982762" y="6103991"/>
            <a:chExt cx="1121338" cy="641104"/>
          </a:xfrm>
        </p:grpSpPr>
        <p:sp>
          <p:nvSpPr>
            <p:cNvPr id="1597" name="Google Shape;1597;p18"/>
            <p:cNvSpPr/>
            <p:nvPr/>
          </p:nvSpPr>
          <p:spPr>
            <a:xfrm>
              <a:off x="6982762" y="6103991"/>
              <a:ext cx="1121338" cy="641104"/>
            </a:xfrm>
            <a:custGeom>
              <a:avLst/>
              <a:gdLst/>
              <a:ahLst/>
              <a:cxnLst/>
              <a:rect l="l" t="t" r="r" b="b"/>
              <a:pathLst>
                <a:path w="1121338" h="641104" extrusionOk="0">
                  <a:moveTo>
                    <a:pt x="1060755" y="641104"/>
                  </a:moveTo>
                  <a:cubicBezTo>
                    <a:pt x="678223" y="636250"/>
                    <a:pt x="323869" y="634190"/>
                    <a:pt x="60584" y="641104"/>
                  </a:cubicBezTo>
                  <a:cubicBezTo>
                    <a:pt x="27132" y="641104"/>
                    <a:pt x="0" y="613972"/>
                    <a:pt x="0" y="580521"/>
                  </a:cubicBezTo>
                  <a:cubicBezTo>
                    <a:pt x="7647" y="416962"/>
                    <a:pt x="6879" y="242649"/>
                    <a:pt x="0" y="60584"/>
                  </a:cubicBezTo>
                  <a:cubicBezTo>
                    <a:pt x="0" y="27132"/>
                    <a:pt x="27132" y="0"/>
                    <a:pt x="60584" y="0"/>
                  </a:cubicBezTo>
                  <a:cubicBezTo>
                    <a:pt x="444792" y="3806"/>
                    <a:pt x="807142" y="6006"/>
                    <a:pt x="1060755" y="0"/>
                  </a:cubicBezTo>
                  <a:cubicBezTo>
                    <a:pt x="1094208" y="0"/>
                    <a:pt x="1121339" y="27132"/>
                    <a:pt x="1121339" y="60584"/>
                  </a:cubicBezTo>
                  <a:cubicBezTo>
                    <a:pt x="1114390" y="231091"/>
                    <a:pt x="1114600" y="404496"/>
                    <a:pt x="1121339" y="580521"/>
                  </a:cubicBezTo>
                  <a:cubicBezTo>
                    <a:pt x="1121339" y="614007"/>
                    <a:pt x="1094208" y="641104"/>
                    <a:pt x="1060755" y="6411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8" name="Google Shape;1598;p18"/>
            <p:cNvSpPr/>
            <p:nvPr/>
          </p:nvSpPr>
          <p:spPr>
            <a:xfrm>
              <a:off x="7090050" y="6331150"/>
              <a:ext cx="90726" cy="329072"/>
            </a:xfrm>
            <a:custGeom>
              <a:avLst/>
              <a:gdLst/>
              <a:ahLst/>
              <a:cxnLst/>
              <a:rect l="l" t="t" r="r" b="b"/>
              <a:pathLst>
                <a:path w="71862" h="329072" extrusionOk="0">
                  <a:moveTo>
                    <a:pt x="0" y="0"/>
                  </a:moveTo>
                  <a:lnTo>
                    <a:pt x="71862" y="0"/>
                  </a:lnTo>
                  <a:lnTo>
                    <a:pt x="71862" y="329072"/>
                  </a:lnTo>
                  <a:lnTo>
                    <a:pt x="0" y="32907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9" name="Google Shape;1599;p18"/>
            <p:cNvSpPr/>
            <p:nvPr/>
          </p:nvSpPr>
          <p:spPr>
            <a:xfrm>
              <a:off x="7218918" y="6481126"/>
              <a:ext cx="90726" cy="179097"/>
            </a:xfrm>
            <a:custGeom>
              <a:avLst/>
              <a:gdLst/>
              <a:ahLst/>
              <a:cxnLst/>
              <a:rect l="l" t="t" r="r" b="b"/>
              <a:pathLst>
                <a:path w="71862" h="179097" extrusionOk="0">
                  <a:moveTo>
                    <a:pt x="0" y="0"/>
                  </a:moveTo>
                  <a:lnTo>
                    <a:pt x="71862" y="0"/>
                  </a:lnTo>
                  <a:lnTo>
                    <a:pt x="71862" y="179097"/>
                  </a:lnTo>
                  <a:lnTo>
                    <a:pt x="0" y="17909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0" name="Google Shape;1600;p18"/>
            <p:cNvSpPr/>
            <p:nvPr/>
          </p:nvSpPr>
          <p:spPr>
            <a:xfrm>
              <a:off x="7327401" y="6285720"/>
              <a:ext cx="101333" cy="370136"/>
            </a:xfrm>
            <a:custGeom>
              <a:avLst/>
              <a:gdLst/>
              <a:ahLst/>
              <a:cxnLst/>
              <a:rect l="l" t="t" r="r" b="b"/>
              <a:pathLst>
                <a:path w="101333" h="370136" extrusionOk="0">
                  <a:moveTo>
                    <a:pt x="0" y="0"/>
                  </a:moveTo>
                  <a:lnTo>
                    <a:pt x="101334" y="0"/>
                  </a:lnTo>
                  <a:lnTo>
                    <a:pt x="101334" y="370136"/>
                  </a:lnTo>
                  <a:lnTo>
                    <a:pt x="0" y="370136"/>
                  </a:ln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1" name="Google Shape;1601;p18"/>
            <p:cNvSpPr/>
            <p:nvPr/>
          </p:nvSpPr>
          <p:spPr>
            <a:xfrm>
              <a:off x="7471335" y="6520721"/>
              <a:ext cx="101333" cy="135134"/>
            </a:xfrm>
            <a:custGeom>
              <a:avLst/>
              <a:gdLst/>
              <a:ahLst/>
              <a:cxnLst/>
              <a:rect l="l" t="t" r="r" b="b"/>
              <a:pathLst>
                <a:path w="101333" h="135134" extrusionOk="0">
                  <a:moveTo>
                    <a:pt x="0" y="0"/>
                  </a:moveTo>
                  <a:lnTo>
                    <a:pt x="101334" y="0"/>
                  </a:lnTo>
                  <a:lnTo>
                    <a:pt x="101334" y="135135"/>
                  </a:lnTo>
                  <a:lnTo>
                    <a:pt x="0" y="13513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02" name="Google Shape;1602;p18"/>
            <p:cNvGrpSpPr/>
            <p:nvPr/>
          </p:nvGrpSpPr>
          <p:grpSpPr>
            <a:xfrm>
              <a:off x="7651995" y="6199610"/>
              <a:ext cx="348504" cy="449891"/>
              <a:chOff x="7651995" y="6199610"/>
              <a:chExt cx="348504" cy="449891"/>
            </a:xfrm>
          </p:grpSpPr>
          <p:sp>
            <p:nvSpPr>
              <p:cNvPr id="1603" name="Google Shape;1603;p18"/>
              <p:cNvSpPr/>
              <p:nvPr/>
            </p:nvSpPr>
            <p:spPr>
              <a:xfrm>
                <a:off x="7751129" y="6199610"/>
                <a:ext cx="249370" cy="12256"/>
              </a:xfrm>
              <a:custGeom>
                <a:avLst/>
                <a:gdLst/>
                <a:ahLst/>
                <a:cxnLst/>
                <a:rect l="l" t="t" r="r" b="b"/>
                <a:pathLst>
                  <a:path w="249370" h="12256" extrusionOk="0">
                    <a:moveTo>
                      <a:pt x="243111" y="0"/>
                    </a:moveTo>
                    <a:lnTo>
                      <a:pt x="6259" y="0"/>
                    </a:lnTo>
                    <a:cubicBezTo>
                      <a:pt x="-2086" y="0"/>
                      <a:pt x="-2086" y="12256"/>
                      <a:pt x="6259" y="12256"/>
                    </a:cubicBezTo>
                    <a:lnTo>
                      <a:pt x="243111" y="12256"/>
                    </a:lnTo>
                    <a:cubicBezTo>
                      <a:pt x="251457" y="12256"/>
                      <a:pt x="251457" y="0"/>
                      <a:pt x="243111"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4" name="Google Shape;1604;p18"/>
              <p:cNvSpPr/>
              <p:nvPr/>
            </p:nvSpPr>
            <p:spPr>
              <a:xfrm>
                <a:off x="7651995" y="6287151"/>
                <a:ext cx="348504" cy="12256"/>
              </a:xfrm>
              <a:custGeom>
                <a:avLst/>
                <a:gdLst/>
                <a:ahLst/>
                <a:cxnLst/>
                <a:rect l="l" t="t" r="r" b="b"/>
                <a:pathLst>
                  <a:path w="348504" h="12256" extrusionOk="0">
                    <a:moveTo>
                      <a:pt x="342245" y="0"/>
                    </a:moveTo>
                    <a:lnTo>
                      <a:pt x="6259" y="0"/>
                    </a:lnTo>
                    <a:cubicBezTo>
                      <a:pt x="-2086" y="0"/>
                      <a:pt x="-2086" y="12256"/>
                      <a:pt x="6259" y="12256"/>
                    </a:cubicBezTo>
                    <a:lnTo>
                      <a:pt x="342245" y="12256"/>
                    </a:lnTo>
                    <a:cubicBezTo>
                      <a:pt x="350591" y="12221"/>
                      <a:pt x="350591" y="0"/>
                      <a:pt x="342245"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5" name="Google Shape;1605;p18"/>
              <p:cNvSpPr/>
              <p:nvPr/>
            </p:nvSpPr>
            <p:spPr>
              <a:xfrm>
                <a:off x="7651995" y="6374657"/>
                <a:ext cx="348504" cy="12256"/>
              </a:xfrm>
              <a:custGeom>
                <a:avLst/>
                <a:gdLst/>
                <a:ahLst/>
                <a:cxnLst/>
                <a:rect l="l" t="t" r="r" b="b"/>
                <a:pathLst>
                  <a:path w="348504" h="12256" extrusionOk="0">
                    <a:moveTo>
                      <a:pt x="342245" y="0"/>
                    </a:moveTo>
                    <a:lnTo>
                      <a:pt x="6259" y="0"/>
                    </a:lnTo>
                    <a:cubicBezTo>
                      <a:pt x="-2086" y="0"/>
                      <a:pt x="-2086" y="12256"/>
                      <a:pt x="6259" y="12256"/>
                    </a:cubicBezTo>
                    <a:lnTo>
                      <a:pt x="342245" y="12256"/>
                    </a:lnTo>
                    <a:cubicBezTo>
                      <a:pt x="350591" y="12256"/>
                      <a:pt x="350591" y="0"/>
                      <a:pt x="342245"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6" name="Google Shape;1606;p18"/>
              <p:cNvSpPr/>
              <p:nvPr/>
            </p:nvSpPr>
            <p:spPr>
              <a:xfrm>
                <a:off x="7651995" y="6462198"/>
                <a:ext cx="348504" cy="12256"/>
              </a:xfrm>
              <a:custGeom>
                <a:avLst/>
                <a:gdLst/>
                <a:ahLst/>
                <a:cxnLst/>
                <a:rect l="l" t="t" r="r" b="b"/>
                <a:pathLst>
                  <a:path w="348504" h="12256" extrusionOk="0">
                    <a:moveTo>
                      <a:pt x="342245" y="0"/>
                    </a:moveTo>
                    <a:lnTo>
                      <a:pt x="6259" y="0"/>
                    </a:lnTo>
                    <a:cubicBezTo>
                      <a:pt x="-2086" y="0"/>
                      <a:pt x="-2086" y="12256"/>
                      <a:pt x="6259" y="12256"/>
                    </a:cubicBezTo>
                    <a:lnTo>
                      <a:pt x="342245" y="12256"/>
                    </a:lnTo>
                    <a:cubicBezTo>
                      <a:pt x="350591" y="12256"/>
                      <a:pt x="350591" y="0"/>
                      <a:pt x="342245"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7" name="Google Shape;1607;p18"/>
              <p:cNvSpPr/>
              <p:nvPr/>
            </p:nvSpPr>
            <p:spPr>
              <a:xfrm>
                <a:off x="7651995" y="6549739"/>
                <a:ext cx="348504" cy="12256"/>
              </a:xfrm>
              <a:custGeom>
                <a:avLst/>
                <a:gdLst/>
                <a:ahLst/>
                <a:cxnLst/>
                <a:rect l="l" t="t" r="r" b="b"/>
                <a:pathLst>
                  <a:path w="348504" h="12256" extrusionOk="0">
                    <a:moveTo>
                      <a:pt x="342245" y="0"/>
                    </a:moveTo>
                    <a:lnTo>
                      <a:pt x="6259" y="0"/>
                    </a:lnTo>
                    <a:cubicBezTo>
                      <a:pt x="-2086" y="0"/>
                      <a:pt x="-2086" y="12256"/>
                      <a:pt x="6259" y="12256"/>
                    </a:cubicBezTo>
                    <a:lnTo>
                      <a:pt x="342245" y="12256"/>
                    </a:lnTo>
                    <a:cubicBezTo>
                      <a:pt x="350591" y="12221"/>
                      <a:pt x="350591" y="0"/>
                      <a:pt x="342245"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8" name="Google Shape;1608;p18"/>
              <p:cNvSpPr/>
              <p:nvPr/>
            </p:nvSpPr>
            <p:spPr>
              <a:xfrm>
                <a:off x="7651995" y="6637245"/>
                <a:ext cx="348504" cy="12256"/>
              </a:xfrm>
              <a:custGeom>
                <a:avLst/>
                <a:gdLst/>
                <a:ahLst/>
                <a:cxnLst/>
                <a:rect l="l" t="t" r="r" b="b"/>
                <a:pathLst>
                  <a:path w="348504" h="12256" extrusionOk="0">
                    <a:moveTo>
                      <a:pt x="342245" y="0"/>
                    </a:moveTo>
                    <a:lnTo>
                      <a:pt x="6259" y="0"/>
                    </a:lnTo>
                    <a:cubicBezTo>
                      <a:pt x="-2086" y="0"/>
                      <a:pt x="-2086" y="12256"/>
                      <a:pt x="6259" y="12256"/>
                    </a:cubicBezTo>
                    <a:lnTo>
                      <a:pt x="342245" y="12256"/>
                    </a:lnTo>
                    <a:cubicBezTo>
                      <a:pt x="350591" y="12256"/>
                      <a:pt x="350591" y="0"/>
                      <a:pt x="342245"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609" name="Google Shape;1609;p18"/>
          <p:cNvGrpSpPr/>
          <p:nvPr/>
        </p:nvGrpSpPr>
        <p:grpSpPr>
          <a:xfrm>
            <a:off x="963888" y="3954713"/>
            <a:ext cx="59100" cy="547725"/>
            <a:chOff x="1263425" y="3094400"/>
            <a:chExt cx="59100" cy="547725"/>
          </a:xfrm>
        </p:grpSpPr>
        <p:sp>
          <p:nvSpPr>
            <p:cNvPr id="1610" name="Google Shape;1610;p18"/>
            <p:cNvSpPr/>
            <p:nvPr/>
          </p:nvSpPr>
          <p:spPr>
            <a:xfrm>
              <a:off x="1263425" y="309440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11" name="Google Shape;1611;p18"/>
            <p:cNvSpPr/>
            <p:nvPr/>
          </p:nvSpPr>
          <p:spPr>
            <a:xfrm>
              <a:off x="1263425" y="325727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12" name="Google Shape;1612;p18"/>
            <p:cNvSpPr/>
            <p:nvPr/>
          </p:nvSpPr>
          <p:spPr>
            <a:xfrm>
              <a:off x="1263425" y="342015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13" name="Google Shape;1613;p18"/>
            <p:cNvSpPr/>
            <p:nvPr/>
          </p:nvSpPr>
          <p:spPr>
            <a:xfrm>
              <a:off x="1263425" y="358302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614" name="Google Shape;1614;p18"/>
          <p:cNvGrpSpPr/>
          <p:nvPr/>
        </p:nvGrpSpPr>
        <p:grpSpPr>
          <a:xfrm>
            <a:off x="8078913" y="539500"/>
            <a:ext cx="59100" cy="384850"/>
            <a:chOff x="1263425" y="3257275"/>
            <a:chExt cx="59100" cy="384850"/>
          </a:xfrm>
        </p:grpSpPr>
        <p:sp>
          <p:nvSpPr>
            <p:cNvPr id="1615" name="Google Shape;1615;p18"/>
            <p:cNvSpPr/>
            <p:nvPr/>
          </p:nvSpPr>
          <p:spPr>
            <a:xfrm>
              <a:off x="1263425" y="325727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16" name="Google Shape;1616;p18"/>
            <p:cNvSpPr/>
            <p:nvPr/>
          </p:nvSpPr>
          <p:spPr>
            <a:xfrm>
              <a:off x="1263425" y="342015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17" name="Google Shape;1617;p18"/>
            <p:cNvSpPr/>
            <p:nvPr/>
          </p:nvSpPr>
          <p:spPr>
            <a:xfrm>
              <a:off x="1263425" y="358302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618"/>
        <p:cNvGrpSpPr/>
        <p:nvPr/>
      </p:nvGrpSpPr>
      <p:grpSpPr>
        <a:xfrm>
          <a:off x="0" y="0"/>
          <a:ext cx="0" cy="0"/>
          <a:chOff x="0" y="0"/>
          <a:chExt cx="0" cy="0"/>
        </a:xfrm>
      </p:grpSpPr>
      <p:grpSp>
        <p:nvGrpSpPr>
          <p:cNvPr id="1619" name="Google Shape;1619;p19"/>
          <p:cNvGrpSpPr/>
          <p:nvPr/>
        </p:nvGrpSpPr>
        <p:grpSpPr>
          <a:xfrm>
            <a:off x="132950" y="288834"/>
            <a:ext cx="8878100" cy="4565827"/>
            <a:chOff x="132949" y="231750"/>
            <a:chExt cx="8878100" cy="4680019"/>
          </a:xfrm>
        </p:grpSpPr>
        <p:grpSp>
          <p:nvGrpSpPr>
            <p:cNvPr id="1620" name="Google Shape;1620;p19"/>
            <p:cNvGrpSpPr/>
            <p:nvPr/>
          </p:nvGrpSpPr>
          <p:grpSpPr>
            <a:xfrm>
              <a:off x="132949" y="231800"/>
              <a:ext cx="3208658" cy="4679969"/>
              <a:chOff x="0" y="215773"/>
              <a:chExt cx="5161103" cy="6424999"/>
            </a:xfrm>
          </p:grpSpPr>
          <p:sp>
            <p:nvSpPr>
              <p:cNvPr id="1621" name="Google Shape;1621;p19"/>
              <p:cNvSpPr/>
              <p:nvPr/>
            </p:nvSpPr>
            <p:spPr>
              <a:xfrm>
                <a:off x="56001" y="276204"/>
                <a:ext cx="865142" cy="1080486"/>
              </a:xfrm>
              <a:custGeom>
                <a:avLst/>
                <a:gdLst/>
                <a:ahLst/>
                <a:cxnLst/>
                <a:rect l="l" t="t" r="r" b="b"/>
                <a:pathLst>
                  <a:path w="865142" h="1080486" extrusionOk="0">
                    <a:moveTo>
                      <a:pt x="592542" y="1080486"/>
                    </a:moveTo>
                    <a:lnTo>
                      <a:pt x="0" y="1080486"/>
                    </a:lnTo>
                    <a:lnTo>
                      <a:pt x="0" y="1060651"/>
                    </a:lnTo>
                    <a:lnTo>
                      <a:pt x="592476" y="1060651"/>
                    </a:lnTo>
                    <a:cubicBezTo>
                      <a:pt x="734032" y="1060651"/>
                      <a:pt x="849275" y="916780"/>
                      <a:pt x="849275" y="739983"/>
                    </a:cubicBezTo>
                    <a:lnTo>
                      <a:pt x="849275" y="0"/>
                    </a:lnTo>
                    <a:lnTo>
                      <a:pt x="865143" y="0"/>
                    </a:lnTo>
                    <a:lnTo>
                      <a:pt x="865143" y="739917"/>
                    </a:lnTo>
                    <a:cubicBezTo>
                      <a:pt x="865143" y="927690"/>
                      <a:pt x="742826" y="1080486"/>
                      <a:pt x="592542" y="10804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22" name="Google Shape;1622;p19"/>
              <p:cNvGrpSpPr/>
              <p:nvPr/>
            </p:nvGrpSpPr>
            <p:grpSpPr>
              <a:xfrm>
                <a:off x="219442" y="513234"/>
                <a:ext cx="544011" cy="544011"/>
                <a:chOff x="219442" y="513234"/>
                <a:chExt cx="544011" cy="544011"/>
              </a:xfrm>
            </p:grpSpPr>
            <p:sp>
              <p:nvSpPr>
                <p:cNvPr id="1623" name="Google Shape;1623;p19"/>
                <p:cNvSpPr/>
                <p:nvPr/>
              </p:nvSpPr>
              <p:spPr>
                <a:xfrm>
                  <a:off x="219442" y="513234"/>
                  <a:ext cx="544011" cy="544011"/>
                </a:xfrm>
                <a:custGeom>
                  <a:avLst/>
                  <a:gdLst/>
                  <a:ahLst/>
                  <a:cxnLst/>
                  <a:rect l="l" t="t" r="r" b="b"/>
                  <a:pathLst>
                    <a:path w="544011" h="544011" extrusionOk="0">
                      <a:moveTo>
                        <a:pt x="536210" y="544012"/>
                      </a:moveTo>
                      <a:lnTo>
                        <a:pt x="7802" y="544012"/>
                      </a:lnTo>
                      <a:lnTo>
                        <a:pt x="0" y="536210"/>
                      </a:lnTo>
                      <a:lnTo>
                        <a:pt x="0" y="7802"/>
                      </a:lnTo>
                      <a:lnTo>
                        <a:pt x="7802" y="0"/>
                      </a:lnTo>
                      <a:lnTo>
                        <a:pt x="536210" y="0"/>
                      </a:lnTo>
                      <a:lnTo>
                        <a:pt x="544012" y="7802"/>
                      </a:lnTo>
                      <a:lnTo>
                        <a:pt x="544012" y="536210"/>
                      </a:lnTo>
                      <a:lnTo>
                        <a:pt x="536210" y="544012"/>
                      </a:lnTo>
                      <a:close/>
                      <a:moveTo>
                        <a:pt x="15604" y="528342"/>
                      </a:moveTo>
                      <a:lnTo>
                        <a:pt x="528342" y="528342"/>
                      </a:lnTo>
                      <a:lnTo>
                        <a:pt x="528342" y="15604"/>
                      </a:lnTo>
                      <a:lnTo>
                        <a:pt x="15604" y="15604"/>
                      </a:lnTo>
                      <a:lnTo>
                        <a:pt x="15604" y="52834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4" name="Google Shape;1624;p19"/>
                <p:cNvSpPr/>
                <p:nvPr/>
              </p:nvSpPr>
              <p:spPr>
                <a:xfrm>
                  <a:off x="613699" y="521035"/>
                  <a:ext cx="15669" cy="227971"/>
                </a:xfrm>
                <a:custGeom>
                  <a:avLst/>
                  <a:gdLst/>
                  <a:ahLst/>
                  <a:cxnLst/>
                  <a:rect l="l" t="t" r="r" b="b"/>
                  <a:pathLst>
                    <a:path w="15669" h="227971" extrusionOk="0">
                      <a:moveTo>
                        <a:pt x="0" y="0"/>
                      </a:moveTo>
                      <a:lnTo>
                        <a:pt x="15670" y="0"/>
                      </a:lnTo>
                      <a:lnTo>
                        <a:pt x="15670" y="227972"/>
                      </a:lnTo>
                      <a:lnTo>
                        <a:pt x="0" y="227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5" name="Google Shape;1625;p19"/>
                <p:cNvSpPr/>
                <p:nvPr/>
              </p:nvSpPr>
              <p:spPr>
                <a:xfrm>
                  <a:off x="353594" y="681898"/>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6" name="Google Shape;1626;p19"/>
                <p:cNvSpPr/>
                <p:nvPr/>
              </p:nvSpPr>
              <p:spPr>
                <a:xfrm>
                  <a:off x="483646" y="521035"/>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7" name="Google Shape;1627;p19"/>
                <p:cNvSpPr/>
                <p:nvPr/>
              </p:nvSpPr>
              <p:spPr>
                <a:xfrm>
                  <a:off x="527680" y="916945"/>
                  <a:ext cx="227971" cy="15669"/>
                </a:xfrm>
                <a:custGeom>
                  <a:avLst/>
                  <a:gdLst/>
                  <a:ahLst/>
                  <a:cxnLst/>
                  <a:rect l="l" t="t" r="r" b="b"/>
                  <a:pathLst>
                    <a:path w="227971" h="15669" extrusionOk="0">
                      <a:moveTo>
                        <a:pt x="0" y="0"/>
                      </a:moveTo>
                      <a:lnTo>
                        <a:pt x="227972" y="0"/>
                      </a:lnTo>
                      <a:lnTo>
                        <a:pt x="227972"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8" name="Google Shape;1628;p19"/>
                <p:cNvSpPr/>
                <p:nvPr/>
              </p:nvSpPr>
              <p:spPr>
                <a:xfrm>
                  <a:off x="227244" y="637798"/>
                  <a:ext cx="97919" cy="15669"/>
                </a:xfrm>
                <a:custGeom>
                  <a:avLst/>
                  <a:gdLst/>
                  <a:ahLst/>
                  <a:cxnLst/>
                  <a:rect l="l" t="t" r="r" b="b"/>
                  <a:pathLst>
                    <a:path w="97919" h="15669" extrusionOk="0">
                      <a:moveTo>
                        <a:pt x="0" y="0"/>
                      </a:moveTo>
                      <a:lnTo>
                        <a:pt x="97919" y="0"/>
                      </a:lnTo>
                      <a:lnTo>
                        <a:pt x="97919"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9" name="Google Shape;1629;p19"/>
                <p:cNvSpPr/>
                <p:nvPr/>
              </p:nvSpPr>
              <p:spPr>
                <a:xfrm>
                  <a:off x="227244" y="777372"/>
                  <a:ext cx="358024" cy="15669"/>
                </a:xfrm>
                <a:custGeom>
                  <a:avLst/>
                  <a:gdLst/>
                  <a:ahLst/>
                  <a:cxnLst/>
                  <a:rect l="l" t="t" r="r" b="b"/>
                  <a:pathLst>
                    <a:path w="358024" h="15669" extrusionOk="0">
                      <a:moveTo>
                        <a:pt x="0" y="0"/>
                      </a:moveTo>
                      <a:lnTo>
                        <a:pt x="358024" y="0"/>
                      </a:lnTo>
                      <a:lnTo>
                        <a:pt x="358024"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0" name="Google Shape;1630;p19"/>
                <p:cNvSpPr/>
                <p:nvPr/>
              </p:nvSpPr>
              <p:spPr>
                <a:xfrm>
                  <a:off x="573764" y="737503"/>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390"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1" name="Google Shape;1631;p19"/>
                <p:cNvSpPr/>
                <p:nvPr/>
              </p:nvSpPr>
              <p:spPr>
                <a:xfrm>
                  <a:off x="313659" y="597930"/>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456"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2" name="Google Shape;1632;p19"/>
                <p:cNvSpPr/>
                <p:nvPr/>
              </p:nvSpPr>
              <p:spPr>
                <a:xfrm>
                  <a:off x="443712" y="877076"/>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456"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33" name="Google Shape;1633;p19"/>
              <p:cNvSpPr/>
              <p:nvPr/>
            </p:nvSpPr>
            <p:spPr>
              <a:xfrm>
                <a:off x="62612" y="4538048"/>
                <a:ext cx="859258" cy="2046854"/>
              </a:xfrm>
              <a:custGeom>
                <a:avLst/>
                <a:gdLst/>
                <a:ahLst/>
                <a:cxnLst/>
                <a:rect l="l" t="t" r="r" b="b"/>
                <a:pathLst>
                  <a:path w="859258" h="2046854" extrusionOk="0">
                    <a:moveTo>
                      <a:pt x="859258" y="2046855"/>
                    </a:moveTo>
                    <a:lnTo>
                      <a:pt x="845241" y="2046855"/>
                    </a:lnTo>
                    <a:lnTo>
                      <a:pt x="845241" y="19835"/>
                    </a:lnTo>
                    <a:lnTo>
                      <a:pt x="240931" y="19835"/>
                    </a:lnTo>
                    <a:cubicBezTo>
                      <a:pt x="115837" y="19835"/>
                      <a:pt x="14017" y="163706"/>
                      <a:pt x="14017" y="340503"/>
                    </a:cubicBezTo>
                    <a:lnTo>
                      <a:pt x="14017" y="1722153"/>
                    </a:lnTo>
                    <a:lnTo>
                      <a:pt x="0" y="1722153"/>
                    </a:lnTo>
                    <a:lnTo>
                      <a:pt x="0" y="340503"/>
                    </a:lnTo>
                    <a:cubicBezTo>
                      <a:pt x="0" y="152731"/>
                      <a:pt x="108102" y="0"/>
                      <a:pt x="240931" y="0"/>
                    </a:cubicBezTo>
                    <a:lnTo>
                      <a:pt x="852250" y="0"/>
                    </a:lnTo>
                    <a:lnTo>
                      <a:pt x="859258" y="9918"/>
                    </a:lnTo>
                    <a:lnTo>
                      <a:pt x="859258" y="2046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4" name="Google Shape;1634;p19"/>
              <p:cNvSpPr/>
              <p:nvPr/>
            </p:nvSpPr>
            <p:spPr>
              <a:xfrm>
                <a:off x="747454" y="5595129"/>
                <a:ext cx="19835" cy="989773"/>
              </a:xfrm>
              <a:custGeom>
                <a:avLst/>
                <a:gdLst/>
                <a:ahLst/>
                <a:cxnLst/>
                <a:rect l="l" t="t" r="r" b="b"/>
                <a:pathLst>
                  <a:path w="19835" h="989773" extrusionOk="0">
                    <a:moveTo>
                      <a:pt x="0" y="0"/>
                    </a:moveTo>
                    <a:lnTo>
                      <a:pt x="19835" y="0"/>
                    </a:lnTo>
                    <a:lnTo>
                      <a:pt x="19835" y="989774"/>
                    </a:lnTo>
                    <a:lnTo>
                      <a:pt x="0" y="989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5" name="Google Shape;1635;p19"/>
              <p:cNvSpPr/>
              <p:nvPr/>
            </p:nvSpPr>
            <p:spPr>
              <a:xfrm>
                <a:off x="701502" y="5496879"/>
                <a:ext cx="111737" cy="111737"/>
              </a:xfrm>
              <a:custGeom>
                <a:avLst/>
                <a:gdLst/>
                <a:ahLst/>
                <a:cxnLst/>
                <a:rect l="l" t="t" r="r" b="b"/>
                <a:pathLst>
                  <a:path w="111737" h="111737" extrusionOk="0">
                    <a:moveTo>
                      <a:pt x="55869" y="111738"/>
                    </a:moveTo>
                    <a:cubicBezTo>
                      <a:pt x="25058" y="111738"/>
                      <a:pt x="0" y="86679"/>
                      <a:pt x="0" y="55869"/>
                    </a:cubicBezTo>
                    <a:cubicBezTo>
                      <a:pt x="0" y="25058"/>
                      <a:pt x="25058" y="0"/>
                      <a:pt x="55869" y="0"/>
                    </a:cubicBezTo>
                    <a:cubicBezTo>
                      <a:pt x="86680" y="0"/>
                      <a:pt x="111738" y="25058"/>
                      <a:pt x="111738" y="55869"/>
                    </a:cubicBezTo>
                    <a:cubicBezTo>
                      <a:pt x="111738" y="86679"/>
                      <a:pt x="86680" y="111738"/>
                      <a:pt x="55869" y="111738"/>
                    </a:cubicBezTo>
                    <a:close/>
                    <a:moveTo>
                      <a:pt x="55869" y="19835"/>
                    </a:moveTo>
                    <a:cubicBezTo>
                      <a:pt x="35968" y="19835"/>
                      <a:pt x="19835" y="36034"/>
                      <a:pt x="19835" y="55869"/>
                    </a:cubicBezTo>
                    <a:cubicBezTo>
                      <a:pt x="19835" y="75704"/>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6" name="Google Shape;1636;p19"/>
              <p:cNvSpPr/>
              <p:nvPr/>
            </p:nvSpPr>
            <p:spPr>
              <a:xfrm>
                <a:off x="786727" y="2366960"/>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13"/>
                      <a:pt x="86680" y="111738"/>
                      <a:pt x="55869" y="111738"/>
                    </a:cubicBezTo>
                    <a:close/>
                    <a:moveTo>
                      <a:pt x="55869" y="19769"/>
                    </a:moveTo>
                    <a:cubicBezTo>
                      <a:pt x="35968" y="19769"/>
                      <a:pt x="19835" y="35968"/>
                      <a:pt x="19835" y="55803"/>
                    </a:cubicBezTo>
                    <a:cubicBezTo>
                      <a:pt x="19835" y="75704"/>
                      <a:pt x="36034" y="91837"/>
                      <a:pt x="55869" y="91837"/>
                    </a:cubicBezTo>
                    <a:cubicBezTo>
                      <a:pt x="75770" y="91837"/>
                      <a:pt x="91903" y="75704"/>
                      <a:pt x="91903" y="55803"/>
                    </a:cubicBezTo>
                    <a:cubicBezTo>
                      <a:pt x="91903" y="35968"/>
                      <a:pt x="75770" y="19769"/>
                      <a:pt x="55869"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7" name="Google Shape;1637;p19"/>
              <p:cNvSpPr/>
              <p:nvPr/>
            </p:nvSpPr>
            <p:spPr>
              <a:xfrm>
                <a:off x="57852" y="2189568"/>
                <a:ext cx="742363" cy="19835"/>
              </a:xfrm>
              <a:custGeom>
                <a:avLst/>
                <a:gdLst/>
                <a:ahLst/>
                <a:cxnLst/>
                <a:rect l="l" t="t" r="r" b="b"/>
                <a:pathLst>
                  <a:path w="742363" h="19835" extrusionOk="0">
                    <a:moveTo>
                      <a:pt x="0" y="0"/>
                    </a:moveTo>
                    <a:lnTo>
                      <a:pt x="742363" y="0"/>
                    </a:lnTo>
                    <a:lnTo>
                      <a:pt x="742363"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8" name="Google Shape;1638;p19"/>
              <p:cNvSpPr/>
              <p:nvPr/>
            </p:nvSpPr>
            <p:spPr>
              <a:xfrm>
                <a:off x="786727" y="2143616"/>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80"/>
                      <a:pt x="86680" y="111738"/>
                      <a:pt x="55869" y="111738"/>
                    </a:cubicBezTo>
                    <a:close/>
                    <a:moveTo>
                      <a:pt x="55869" y="19835"/>
                    </a:moveTo>
                    <a:cubicBezTo>
                      <a:pt x="35968" y="19835"/>
                      <a:pt x="19835" y="36034"/>
                      <a:pt x="19835" y="55869"/>
                    </a:cubicBezTo>
                    <a:cubicBezTo>
                      <a:pt x="19835" y="75704"/>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9" name="Google Shape;1639;p19"/>
              <p:cNvSpPr/>
              <p:nvPr/>
            </p:nvSpPr>
            <p:spPr>
              <a:xfrm>
                <a:off x="57852" y="1966290"/>
                <a:ext cx="742363" cy="19835"/>
              </a:xfrm>
              <a:custGeom>
                <a:avLst/>
                <a:gdLst/>
                <a:ahLst/>
                <a:cxnLst/>
                <a:rect l="l" t="t" r="r" b="b"/>
                <a:pathLst>
                  <a:path w="742363" h="19835" extrusionOk="0">
                    <a:moveTo>
                      <a:pt x="0" y="0"/>
                    </a:moveTo>
                    <a:lnTo>
                      <a:pt x="742363" y="0"/>
                    </a:lnTo>
                    <a:lnTo>
                      <a:pt x="742363"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0" name="Google Shape;1640;p19"/>
              <p:cNvSpPr/>
              <p:nvPr/>
            </p:nvSpPr>
            <p:spPr>
              <a:xfrm>
                <a:off x="786727" y="1920339"/>
                <a:ext cx="111737" cy="111737"/>
              </a:xfrm>
              <a:custGeom>
                <a:avLst/>
                <a:gdLst/>
                <a:ahLst/>
                <a:cxnLst/>
                <a:rect l="l" t="t" r="r" b="b"/>
                <a:pathLst>
                  <a:path w="111737" h="111737" extrusionOk="0">
                    <a:moveTo>
                      <a:pt x="55869" y="111738"/>
                    </a:moveTo>
                    <a:cubicBezTo>
                      <a:pt x="25058" y="111738"/>
                      <a:pt x="0" y="86679"/>
                      <a:pt x="0" y="55869"/>
                    </a:cubicBezTo>
                    <a:cubicBezTo>
                      <a:pt x="0" y="25058"/>
                      <a:pt x="25058" y="0"/>
                      <a:pt x="55869" y="0"/>
                    </a:cubicBezTo>
                    <a:cubicBezTo>
                      <a:pt x="86680" y="0"/>
                      <a:pt x="111738" y="25058"/>
                      <a:pt x="111738" y="55869"/>
                    </a:cubicBezTo>
                    <a:cubicBezTo>
                      <a:pt x="111738" y="86679"/>
                      <a:pt x="86680" y="111738"/>
                      <a:pt x="55869" y="111738"/>
                    </a:cubicBezTo>
                    <a:close/>
                    <a:moveTo>
                      <a:pt x="55869" y="19835"/>
                    </a:moveTo>
                    <a:cubicBezTo>
                      <a:pt x="35968" y="19835"/>
                      <a:pt x="19835" y="35968"/>
                      <a:pt x="19835" y="55869"/>
                    </a:cubicBezTo>
                    <a:cubicBezTo>
                      <a:pt x="19835" y="75770"/>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1" name="Google Shape;1641;p19"/>
              <p:cNvSpPr/>
              <p:nvPr/>
            </p:nvSpPr>
            <p:spPr>
              <a:xfrm>
                <a:off x="61885" y="1743012"/>
                <a:ext cx="738330" cy="19835"/>
              </a:xfrm>
              <a:custGeom>
                <a:avLst/>
                <a:gdLst/>
                <a:ahLst/>
                <a:cxnLst/>
                <a:rect l="l" t="t" r="r" b="b"/>
                <a:pathLst>
                  <a:path w="738330" h="19835" extrusionOk="0">
                    <a:moveTo>
                      <a:pt x="0" y="0"/>
                    </a:moveTo>
                    <a:lnTo>
                      <a:pt x="738330" y="0"/>
                    </a:lnTo>
                    <a:lnTo>
                      <a:pt x="73833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2" name="Google Shape;1642;p19"/>
              <p:cNvSpPr/>
              <p:nvPr/>
            </p:nvSpPr>
            <p:spPr>
              <a:xfrm>
                <a:off x="786727" y="1697061"/>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13"/>
                      <a:pt x="86680" y="111738"/>
                      <a:pt x="55869" y="111738"/>
                    </a:cubicBezTo>
                    <a:close/>
                    <a:moveTo>
                      <a:pt x="55869" y="19769"/>
                    </a:moveTo>
                    <a:cubicBezTo>
                      <a:pt x="35968" y="19769"/>
                      <a:pt x="19835" y="35968"/>
                      <a:pt x="19835" y="55803"/>
                    </a:cubicBezTo>
                    <a:cubicBezTo>
                      <a:pt x="19835" y="75704"/>
                      <a:pt x="36034" y="91837"/>
                      <a:pt x="55869" y="91837"/>
                    </a:cubicBezTo>
                    <a:cubicBezTo>
                      <a:pt x="75770" y="91837"/>
                      <a:pt x="91903" y="75638"/>
                      <a:pt x="91903" y="55803"/>
                    </a:cubicBezTo>
                    <a:cubicBezTo>
                      <a:pt x="91903" y="35968"/>
                      <a:pt x="75770" y="19769"/>
                      <a:pt x="55869"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3" name="Google Shape;1643;p19"/>
              <p:cNvSpPr/>
              <p:nvPr/>
            </p:nvSpPr>
            <p:spPr>
              <a:xfrm>
                <a:off x="61885" y="2412911"/>
                <a:ext cx="738330" cy="19835"/>
              </a:xfrm>
              <a:custGeom>
                <a:avLst/>
                <a:gdLst/>
                <a:ahLst/>
                <a:cxnLst/>
                <a:rect l="l" t="t" r="r" b="b"/>
                <a:pathLst>
                  <a:path w="738330" h="19835" extrusionOk="0">
                    <a:moveTo>
                      <a:pt x="0" y="0"/>
                    </a:moveTo>
                    <a:lnTo>
                      <a:pt x="738330" y="0"/>
                    </a:lnTo>
                    <a:lnTo>
                      <a:pt x="73833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4" name="Google Shape;1644;p19"/>
              <p:cNvSpPr/>
              <p:nvPr/>
            </p:nvSpPr>
            <p:spPr>
              <a:xfrm>
                <a:off x="232996" y="4669357"/>
                <a:ext cx="689866" cy="689866"/>
              </a:xfrm>
              <a:custGeom>
                <a:avLst/>
                <a:gdLst/>
                <a:ahLst/>
                <a:cxnLst/>
                <a:rect l="l" t="t" r="r" b="b"/>
                <a:pathLst>
                  <a:path w="689866" h="689866" extrusionOk="0">
                    <a:moveTo>
                      <a:pt x="679949" y="689866"/>
                    </a:moveTo>
                    <a:lnTo>
                      <a:pt x="9918" y="689866"/>
                    </a:lnTo>
                    <a:lnTo>
                      <a:pt x="0" y="679949"/>
                    </a:lnTo>
                    <a:lnTo>
                      <a:pt x="0" y="9918"/>
                    </a:lnTo>
                    <a:lnTo>
                      <a:pt x="9918" y="0"/>
                    </a:lnTo>
                    <a:lnTo>
                      <a:pt x="679949" y="0"/>
                    </a:lnTo>
                    <a:lnTo>
                      <a:pt x="689866" y="9918"/>
                    </a:lnTo>
                    <a:lnTo>
                      <a:pt x="689866" y="679949"/>
                    </a:lnTo>
                    <a:lnTo>
                      <a:pt x="679949" y="689866"/>
                    </a:lnTo>
                    <a:close/>
                    <a:moveTo>
                      <a:pt x="19835" y="670031"/>
                    </a:moveTo>
                    <a:lnTo>
                      <a:pt x="670031" y="670031"/>
                    </a:lnTo>
                    <a:lnTo>
                      <a:pt x="670031" y="19835"/>
                    </a:lnTo>
                    <a:lnTo>
                      <a:pt x="19835" y="19835"/>
                    </a:lnTo>
                    <a:lnTo>
                      <a:pt x="19835" y="6700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5" name="Google Shape;1645;p19"/>
              <p:cNvSpPr/>
              <p:nvPr/>
            </p:nvSpPr>
            <p:spPr>
              <a:xfrm>
                <a:off x="732908" y="4679275"/>
                <a:ext cx="19835" cy="289064"/>
              </a:xfrm>
              <a:custGeom>
                <a:avLst/>
                <a:gdLst/>
                <a:ahLst/>
                <a:cxnLst/>
                <a:rect l="l" t="t" r="r" b="b"/>
                <a:pathLst>
                  <a:path w="19835" h="289064" extrusionOk="0">
                    <a:moveTo>
                      <a:pt x="0" y="0"/>
                    </a:moveTo>
                    <a:lnTo>
                      <a:pt x="19835" y="0"/>
                    </a:lnTo>
                    <a:lnTo>
                      <a:pt x="19835" y="289064"/>
                    </a:lnTo>
                    <a:lnTo>
                      <a:pt x="0" y="28906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6" name="Google Shape;1646;p19"/>
              <p:cNvSpPr/>
              <p:nvPr/>
            </p:nvSpPr>
            <p:spPr>
              <a:xfrm>
                <a:off x="403116" y="4883246"/>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7" name="Google Shape;1647;p19"/>
              <p:cNvSpPr/>
              <p:nvPr/>
            </p:nvSpPr>
            <p:spPr>
              <a:xfrm>
                <a:off x="568012" y="4679275"/>
                <a:ext cx="19835" cy="465993"/>
              </a:xfrm>
              <a:custGeom>
                <a:avLst/>
                <a:gdLst/>
                <a:ahLst/>
                <a:cxnLst/>
                <a:rect l="l" t="t" r="r" b="b"/>
                <a:pathLst>
                  <a:path w="19835" h="465993" extrusionOk="0">
                    <a:moveTo>
                      <a:pt x="0" y="0"/>
                    </a:moveTo>
                    <a:lnTo>
                      <a:pt x="19835" y="0"/>
                    </a:lnTo>
                    <a:lnTo>
                      <a:pt x="19835" y="465993"/>
                    </a:lnTo>
                    <a:lnTo>
                      <a:pt x="0" y="46599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8" name="Google Shape;1648;p19"/>
              <p:cNvSpPr/>
              <p:nvPr/>
            </p:nvSpPr>
            <p:spPr>
              <a:xfrm>
                <a:off x="623881" y="5181302"/>
                <a:ext cx="289064" cy="19835"/>
              </a:xfrm>
              <a:custGeom>
                <a:avLst/>
                <a:gdLst/>
                <a:ahLst/>
                <a:cxnLst/>
                <a:rect l="l" t="t" r="r" b="b"/>
                <a:pathLst>
                  <a:path w="289064" h="19835" extrusionOk="0">
                    <a:moveTo>
                      <a:pt x="0" y="0"/>
                    </a:moveTo>
                    <a:lnTo>
                      <a:pt x="289064" y="0"/>
                    </a:lnTo>
                    <a:lnTo>
                      <a:pt x="2890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9" name="Google Shape;1649;p19"/>
              <p:cNvSpPr/>
              <p:nvPr/>
            </p:nvSpPr>
            <p:spPr>
              <a:xfrm>
                <a:off x="242914" y="4827377"/>
                <a:ext cx="124167" cy="19835"/>
              </a:xfrm>
              <a:custGeom>
                <a:avLst/>
                <a:gdLst/>
                <a:ahLst/>
                <a:cxnLst/>
                <a:rect l="l" t="t" r="r" b="b"/>
                <a:pathLst>
                  <a:path w="124167" h="19835" extrusionOk="0">
                    <a:moveTo>
                      <a:pt x="0" y="0"/>
                    </a:moveTo>
                    <a:lnTo>
                      <a:pt x="124168" y="0"/>
                    </a:lnTo>
                    <a:lnTo>
                      <a:pt x="124168"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0" name="Google Shape;1650;p19"/>
              <p:cNvSpPr/>
              <p:nvPr/>
            </p:nvSpPr>
            <p:spPr>
              <a:xfrm>
                <a:off x="242914" y="5004373"/>
                <a:ext cx="453960" cy="19835"/>
              </a:xfrm>
              <a:custGeom>
                <a:avLst/>
                <a:gdLst/>
                <a:ahLst/>
                <a:cxnLst/>
                <a:rect l="l" t="t" r="r" b="b"/>
                <a:pathLst>
                  <a:path w="453960" h="19835" extrusionOk="0">
                    <a:moveTo>
                      <a:pt x="0" y="0"/>
                    </a:moveTo>
                    <a:lnTo>
                      <a:pt x="453960" y="0"/>
                    </a:lnTo>
                    <a:lnTo>
                      <a:pt x="45396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1" name="Google Shape;1651;p19"/>
              <p:cNvSpPr/>
              <p:nvPr/>
            </p:nvSpPr>
            <p:spPr>
              <a:xfrm>
                <a:off x="682328" y="4953727"/>
                <a:ext cx="120994" cy="121060"/>
              </a:xfrm>
              <a:custGeom>
                <a:avLst/>
                <a:gdLst/>
                <a:ahLst/>
                <a:cxnLst/>
                <a:rect l="l" t="t" r="r" b="b"/>
                <a:pathLst>
                  <a:path w="120994" h="121060" extrusionOk="0">
                    <a:moveTo>
                      <a:pt x="60497" y="121060"/>
                    </a:moveTo>
                    <a:cubicBezTo>
                      <a:pt x="27108" y="121060"/>
                      <a:pt x="0" y="93886"/>
                      <a:pt x="0" y="60564"/>
                    </a:cubicBezTo>
                    <a:cubicBezTo>
                      <a:pt x="0" y="27240"/>
                      <a:pt x="27174" y="0"/>
                      <a:pt x="60497" y="0"/>
                    </a:cubicBezTo>
                    <a:cubicBezTo>
                      <a:pt x="93886" y="0"/>
                      <a:pt x="120994" y="27174"/>
                      <a:pt x="120994" y="60564"/>
                    </a:cubicBezTo>
                    <a:cubicBezTo>
                      <a:pt x="120994" y="93953"/>
                      <a:pt x="93886" y="121060"/>
                      <a:pt x="60497" y="121060"/>
                    </a:cubicBezTo>
                    <a:close/>
                    <a:moveTo>
                      <a:pt x="60497" y="19835"/>
                    </a:moveTo>
                    <a:cubicBezTo>
                      <a:pt x="38083" y="19835"/>
                      <a:pt x="19835" y="38084"/>
                      <a:pt x="19835" y="60564"/>
                    </a:cubicBezTo>
                    <a:cubicBezTo>
                      <a:pt x="19835" y="83043"/>
                      <a:pt x="38083" y="101225"/>
                      <a:pt x="60497" y="101225"/>
                    </a:cubicBezTo>
                    <a:cubicBezTo>
                      <a:pt x="82911" y="101225"/>
                      <a:pt x="101159" y="82977"/>
                      <a:pt x="101159" y="60564"/>
                    </a:cubicBezTo>
                    <a:cubicBezTo>
                      <a:pt x="101159" y="38150"/>
                      <a:pt x="82911"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2" name="Google Shape;1652;p19"/>
              <p:cNvSpPr/>
              <p:nvPr/>
            </p:nvSpPr>
            <p:spPr>
              <a:xfrm>
                <a:off x="352536" y="4776731"/>
                <a:ext cx="120994" cy="121060"/>
              </a:xfrm>
              <a:custGeom>
                <a:avLst/>
                <a:gdLst/>
                <a:ahLst/>
                <a:cxnLst/>
                <a:rect l="l" t="t" r="r" b="b"/>
                <a:pathLst>
                  <a:path w="120994" h="121060" extrusionOk="0">
                    <a:moveTo>
                      <a:pt x="60497" y="121060"/>
                    </a:moveTo>
                    <a:cubicBezTo>
                      <a:pt x="27108" y="121060"/>
                      <a:pt x="0" y="93886"/>
                      <a:pt x="0" y="60563"/>
                    </a:cubicBezTo>
                    <a:cubicBezTo>
                      <a:pt x="0" y="27240"/>
                      <a:pt x="27174" y="0"/>
                      <a:pt x="60497" y="0"/>
                    </a:cubicBezTo>
                    <a:cubicBezTo>
                      <a:pt x="93886" y="0"/>
                      <a:pt x="120994" y="27174"/>
                      <a:pt x="120994" y="60563"/>
                    </a:cubicBezTo>
                    <a:cubicBezTo>
                      <a:pt x="120994" y="93952"/>
                      <a:pt x="93820" y="121060"/>
                      <a:pt x="60497" y="121060"/>
                    </a:cubicBezTo>
                    <a:close/>
                    <a:moveTo>
                      <a:pt x="60497" y="19901"/>
                    </a:moveTo>
                    <a:cubicBezTo>
                      <a:pt x="38083" y="19901"/>
                      <a:pt x="19835" y="38149"/>
                      <a:pt x="19835" y="60629"/>
                    </a:cubicBezTo>
                    <a:cubicBezTo>
                      <a:pt x="19835" y="83109"/>
                      <a:pt x="38083" y="101291"/>
                      <a:pt x="60497" y="101291"/>
                    </a:cubicBezTo>
                    <a:cubicBezTo>
                      <a:pt x="82911" y="101291"/>
                      <a:pt x="101159" y="83043"/>
                      <a:pt x="101159" y="60629"/>
                    </a:cubicBezTo>
                    <a:cubicBezTo>
                      <a:pt x="101159" y="38215"/>
                      <a:pt x="82911" y="19901"/>
                      <a:pt x="60497" y="199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3" name="Google Shape;1653;p19"/>
              <p:cNvSpPr/>
              <p:nvPr/>
            </p:nvSpPr>
            <p:spPr>
              <a:xfrm>
                <a:off x="517432" y="5130722"/>
                <a:ext cx="120994" cy="121060"/>
              </a:xfrm>
              <a:custGeom>
                <a:avLst/>
                <a:gdLst/>
                <a:ahLst/>
                <a:cxnLst/>
                <a:rect l="l" t="t" r="r" b="b"/>
                <a:pathLst>
                  <a:path w="120994" h="121060" extrusionOk="0">
                    <a:moveTo>
                      <a:pt x="60497" y="121060"/>
                    </a:moveTo>
                    <a:cubicBezTo>
                      <a:pt x="27108" y="121060"/>
                      <a:pt x="0" y="93886"/>
                      <a:pt x="0" y="60563"/>
                    </a:cubicBezTo>
                    <a:cubicBezTo>
                      <a:pt x="0" y="27240"/>
                      <a:pt x="27174" y="0"/>
                      <a:pt x="60497" y="0"/>
                    </a:cubicBezTo>
                    <a:cubicBezTo>
                      <a:pt x="93886" y="0"/>
                      <a:pt x="120994" y="27174"/>
                      <a:pt x="120994" y="60563"/>
                    </a:cubicBezTo>
                    <a:cubicBezTo>
                      <a:pt x="120994" y="93953"/>
                      <a:pt x="93886" y="121060"/>
                      <a:pt x="60497" y="121060"/>
                    </a:cubicBezTo>
                    <a:close/>
                    <a:moveTo>
                      <a:pt x="60497" y="19835"/>
                    </a:moveTo>
                    <a:cubicBezTo>
                      <a:pt x="38083" y="19835"/>
                      <a:pt x="19835" y="38084"/>
                      <a:pt x="19835" y="60563"/>
                    </a:cubicBezTo>
                    <a:cubicBezTo>
                      <a:pt x="19835" y="83043"/>
                      <a:pt x="38083" y="101225"/>
                      <a:pt x="60497" y="101225"/>
                    </a:cubicBezTo>
                    <a:cubicBezTo>
                      <a:pt x="82911" y="101225"/>
                      <a:pt x="101159" y="82977"/>
                      <a:pt x="101159" y="60563"/>
                    </a:cubicBezTo>
                    <a:cubicBezTo>
                      <a:pt x="101159" y="38150"/>
                      <a:pt x="82911"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4" name="Google Shape;1654;p19"/>
              <p:cNvSpPr/>
              <p:nvPr/>
            </p:nvSpPr>
            <p:spPr>
              <a:xfrm>
                <a:off x="334288" y="6199638"/>
                <a:ext cx="120994" cy="121060"/>
              </a:xfrm>
              <a:custGeom>
                <a:avLst/>
                <a:gdLst/>
                <a:ahLst/>
                <a:cxnLst/>
                <a:rect l="l" t="t" r="r" b="b"/>
                <a:pathLst>
                  <a:path w="120994" h="121060" extrusionOk="0">
                    <a:moveTo>
                      <a:pt x="60497" y="121060"/>
                    </a:moveTo>
                    <a:cubicBezTo>
                      <a:pt x="27108" y="121060"/>
                      <a:pt x="0" y="93886"/>
                      <a:pt x="0" y="60564"/>
                    </a:cubicBezTo>
                    <a:cubicBezTo>
                      <a:pt x="0" y="27174"/>
                      <a:pt x="27174" y="0"/>
                      <a:pt x="60497" y="0"/>
                    </a:cubicBezTo>
                    <a:cubicBezTo>
                      <a:pt x="93886" y="0"/>
                      <a:pt x="120994" y="27174"/>
                      <a:pt x="120994" y="60564"/>
                    </a:cubicBezTo>
                    <a:cubicBezTo>
                      <a:pt x="121060" y="93953"/>
                      <a:pt x="93886" y="121060"/>
                      <a:pt x="60497" y="121060"/>
                    </a:cubicBezTo>
                    <a:close/>
                    <a:moveTo>
                      <a:pt x="60497" y="19835"/>
                    </a:moveTo>
                    <a:cubicBezTo>
                      <a:pt x="38083" y="19835"/>
                      <a:pt x="19835" y="38084"/>
                      <a:pt x="19835" y="60564"/>
                    </a:cubicBezTo>
                    <a:cubicBezTo>
                      <a:pt x="19835" y="82977"/>
                      <a:pt x="38083" y="101225"/>
                      <a:pt x="60497" y="101225"/>
                    </a:cubicBezTo>
                    <a:cubicBezTo>
                      <a:pt x="82911" y="101225"/>
                      <a:pt x="101159" y="82977"/>
                      <a:pt x="101159" y="60564"/>
                    </a:cubicBezTo>
                    <a:cubicBezTo>
                      <a:pt x="101225" y="38150"/>
                      <a:pt x="82977"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5" name="Google Shape;1655;p19"/>
              <p:cNvSpPr/>
              <p:nvPr/>
            </p:nvSpPr>
            <p:spPr>
              <a:xfrm>
                <a:off x="62612" y="5928029"/>
                <a:ext cx="664344" cy="664345"/>
              </a:xfrm>
              <a:custGeom>
                <a:avLst/>
                <a:gdLst/>
                <a:ahLst/>
                <a:cxnLst/>
                <a:rect l="l" t="t" r="r" b="b"/>
                <a:pathLst>
                  <a:path w="664344" h="664345" extrusionOk="0">
                    <a:moveTo>
                      <a:pt x="332173" y="664345"/>
                    </a:moveTo>
                    <a:cubicBezTo>
                      <a:pt x="149028" y="664345"/>
                      <a:pt x="0" y="515317"/>
                      <a:pt x="0" y="332173"/>
                    </a:cubicBezTo>
                    <a:cubicBezTo>
                      <a:pt x="0" y="149028"/>
                      <a:pt x="149028" y="0"/>
                      <a:pt x="332173" y="0"/>
                    </a:cubicBezTo>
                    <a:cubicBezTo>
                      <a:pt x="515317" y="0"/>
                      <a:pt x="664345" y="149028"/>
                      <a:pt x="664345" y="332173"/>
                    </a:cubicBezTo>
                    <a:cubicBezTo>
                      <a:pt x="664345" y="515317"/>
                      <a:pt x="515383" y="664345"/>
                      <a:pt x="332173" y="664345"/>
                    </a:cubicBezTo>
                    <a:close/>
                    <a:moveTo>
                      <a:pt x="332173" y="19835"/>
                    </a:moveTo>
                    <a:cubicBezTo>
                      <a:pt x="159937" y="19835"/>
                      <a:pt x="19835" y="159937"/>
                      <a:pt x="19835" y="332173"/>
                    </a:cubicBezTo>
                    <a:cubicBezTo>
                      <a:pt x="19835" y="504408"/>
                      <a:pt x="159937" y="644510"/>
                      <a:pt x="332173" y="644510"/>
                    </a:cubicBezTo>
                    <a:cubicBezTo>
                      <a:pt x="504408" y="644510"/>
                      <a:pt x="644510" y="504408"/>
                      <a:pt x="644510" y="332173"/>
                    </a:cubicBezTo>
                    <a:cubicBezTo>
                      <a:pt x="644510" y="159937"/>
                      <a:pt x="504408" y="19835"/>
                      <a:pt x="332173"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6" name="Google Shape;1656;p19"/>
              <p:cNvSpPr/>
              <p:nvPr/>
            </p:nvSpPr>
            <p:spPr>
              <a:xfrm>
                <a:off x="49389" y="266286"/>
                <a:ext cx="4990587" cy="3734031"/>
              </a:xfrm>
              <a:custGeom>
                <a:avLst/>
                <a:gdLst/>
                <a:ahLst/>
                <a:cxnLst/>
                <a:rect l="l" t="t" r="r" b="b"/>
                <a:pathLst>
                  <a:path w="4990587" h="3734031" extrusionOk="0">
                    <a:moveTo>
                      <a:pt x="4990588" y="0"/>
                    </a:moveTo>
                    <a:lnTo>
                      <a:pt x="4990588" y="19835"/>
                    </a:lnTo>
                    <a:lnTo>
                      <a:pt x="334354" y="19835"/>
                    </a:lnTo>
                    <a:cubicBezTo>
                      <a:pt x="160731" y="19835"/>
                      <a:pt x="19505" y="163706"/>
                      <a:pt x="19505" y="340503"/>
                    </a:cubicBezTo>
                    <a:lnTo>
                      <a:pt x="19505" y="3734032"/>
                    </a:lnTo>
                    <a:lnTo>
                      <a:pt x="0" y="3734032"/>
                    </a:lnTo>
                    <a:lnTo>
                      <a:pt x="0" y="340503"/>
                    </a:lnTo>
                    <a:cubicBezTo>
                      <a:pt x="0" y="152797"/>
                      <a:pt x="150020" y="0"/>
                      <a:pt x="334354" y="0"/>
                    </a:cubicBezTo>
                    <a:lnTo>
                      <a:pt x="499058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7" name="Google Shape;1657;p19"/>
              <p:cNvSpPr/>
              <p:nvPr/>
            </p:nvSpPr>
            <p:spPr>
              <a:xfrm>
                <a:off x="5040043" y="215773"/>
                <a:ext cx="121060" cy="120994"/>
              </a:xfrm>
              <a:custGeom>
                <a:avLst/>
                <a:gdLst/>
                <a:ahLst/>
                <a:cxnLst/>
                <a:rect l="l" t="t" r="r" b="b"/>
                <a:pathLst>
                  <a:path w="121060" h="120994" extrusionOk="0">
                    <a:moveTo>
                      <a:pt x="60497" y="120994"/>
                    </a:moveTo>
                    <a:cubicBezTo>
                      <a:pt x="27108" y="120994"/>
                      <a:pt x="0" y="93820"/>
                      <a:pt x="0" y="60497"/>
                    </a:cubicBezTo>
                    <a:cubicBezTo>
                      <a:pt x="0" y="27108"/>
                      <a:pt x="27174" y="0"/>
                      <a:pt x="60497" y="0"/>
                    </a:cubicBezTo>
                    <a:cubicBezTo>
                      <a:pt x="93886" y="0"/>
                      <a:pt x="121060" y="27174"/>
                      <a:pt x="121060" y="60497"/>
                    </a:cubicBezTo>
                    <a:cubicBezTo>
                      <a:pt x="120995" y="93820"/>
                      <a:pt x="93820" y="120994"/>
                      <a:pt x="60497" y="120994"/>
                    </a:cubicBezTo>
                    <a:close/>
                    <a:moveTo>
                      <a:pt x="60497" y="19769"/>
                    </a:moveTo>
                    <a:cubicBezTo>
                      <a:pt x="38084" y="19769"/>
                      <a:pt x="19835" y="38017"/>
                      <a:pt x="19835" y="60431"/>
                    </a:cubicBezTo>
                    <a:cubicBezTo>
                      <a:pt x="19835" y="82845"/>
                      <a:pt x="38084" y="101093"/>
                      <a:pt x="60497" y="101093"/>
                    </a:cubicBezTo>
                    <a:cubicBezTo>
                      <a:pt x="82911" y="101093"/>
                      <a:pt x="101225" y="82845"/>
                      <a:pt x="101225" y="60431"/>
                    </a:cubicBezTo>
                    <a:cubicBezTo>
                      <a:pt x="101160" y="38017"/>
                      <a:pt x="82911" y="19769"/>
                      <a:pt x="60497"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8" name="Google Shape;1658;p19"/>
              <p:cNvSpPr/>
              <p:nvPr/>
            </p:nvSpPr>
            <p:spPr>
              <a:xfrm>
                <a:off x="0" y="4000384"/>
                <a:ext cx="121060" cy="120994"/>
              </a:xfrm>
              <a:custGeom>
                <a:avLst/>
                <a:gdLst/>
                <a:ahLst/>
                <a:cxnLst/>
                <a:rect l="l" t="t" r="r" b="b"/>
                <a:pathLst>
                  <a:path w="121060" h="120994" extrusionOk="0">
                    <a:moveTo>
                      <a:pt x="60497" y="120994"/>
                    </a:moveTo>
                    <a:cubicBezTo>
                      <a:pt x="27108" y="120994"/>
                      <a:pt x="0" y="93820"/>
                      <a:pt x="0" y="60497"/>
                    </a:cubicBezTo>
                    <a:cubicBezTo>
                      <a:pt x="0" y="27108"/>
                      <a:pt x="27174" y="0"/>
                      <a:pt x="60497" y="0"/>
                    </a:cubicBezTo>
                    <a:cubicBezTo>
                      <a:pt x="93886" y="0"/>
                      <a:pt x="121060" y="27174"/>
                      <a:pt x="121060" y="60497"/>
                    </a:cubicBezTo>
                    <a:cubicBezTo>
                      <a:pt x="121060" y="93820"/>
                      <a:pt x="93886" y="120994"/>
                      <a:pt x="60497" y="120994"/>
                    </a:cubicBezTo>
                    <a:close/>
                    <a:moveTo>
                      <a:pt x="60497" y="19769"/>
                    </a:moveTo>
                    <a:cubicBezTo>
                      <a:pt x="38083" y="19769"/>
                      <a:pt x="19835" y="38017"/>
                      <a:pt x="19835" y="60431"/>
                    </a:cubicBezTo>
                    <a:cubicBezTo>
                      <a:pt x="19835" y="82845"/>
                      <a:pt x="38083" y="101093"/>
                      <a:pt x="60497" y="101093"/>
                    </a:cubicBezTo>
                    <a:cubicBezTo>
                      <a:pt x="82911" y="101093"/>
                      <a:pt x="101225" y="82845"/>
                      <a:pt x="101225" y="60431"/>
                    </a:cubicBezTo>
                    <a:cubicBezTo>
                      <a:pt x="101225" y="38017"/>
                      <a:pt x="82977" y="19769"/>
                      <a:pt x="60497"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9" name="Google Shape;1659;p19"/>
              <p:cNvSpPr/>
              <p:nvPr/>
            </p:nvSpPr>
            <p:spPr>
              <a:xfrm>
                <a:off x="903027" y="276204"/>
                <a:ext cx="4117180" cy="6318616"/>
              </a:xfrm>
              <a:custGeom>
                <a:avLst/>
                <a:gdLst/>
                <a:ahLst/>
                <a:cxnLst/>
                <a:rect l="l" t="t" r="r" b="b"/>
                <a:pathLst>
                  <a:path w="4117180" h="6318616" extrusionOk="0">
                    <a:moveTo>
                      <a:pt x="4117114" y="6318617"/>
                    </a:moveTo>
                    <a:lnTo>
                      <a:pt x="371446" y="6318617"/>
                    </a:lnTo>
                    <a:cubicBezTo>
                      <a:pt x="166615" y="6318617"/>
                      <a:pt x="0" y="6165886"/>
                      <a:pt x="0" y="5978114"/>
                    </a:cubicBezTo>
                    <a:lnTo>
                      <a:pt x="0" y="0"/>
                    </a:lnTo>
                    <a:lnTo>
                      <a:pt x="21620" y="0"/>
                    </a:lnTo>
                    <a:lnTo>
                      <a:pt x="21620" y="5978114"/>
                    </a:lnTo>
                    <a:cubicBezTo>
                      <a:pt x="21620" y="6154911"/>
                      <a:pt x="178516" y="6298782"/>
                      <a:pt x="371446" y="6298782"/>
                    </a:cubicBezTo>
                    <a:lnTo>
                      <a:pt x="4117180" y="6298782"/>
                    </a:lnTo>
                    <a:lnTo>
                      <a:pt x="4117180" y="6318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0" name="Google Shape;1660;p19"/>
              <p:cNvSpPr/>
              <p:nvPr/>
            </p:nvSpPr>
            <p:spPr>
              <a:xfrm>
                <a:off x="5020207" y="6529034"/>
                <a:ext cx="111738" cy="111738"/>
              </a:xfrm>
              <a:custGeom>
                <a:avLst/>
                <a:gdLst/>
                <a:ahLst/>
                <a:cxnLst/>
                <a:rect l="l" t="t" r="r" b="b"/>
                <a:pathLst>
                  <a:path w="111738" h="111738" extrusionOk="0">
                    <a:moveTo>
                      <a:pt x="55869" y="111738"/>
                    </a:moveTo>
                    <a:cubicBezTo>
                      <a:pt x="25059" y="111738"/>
                      <a:pt x="0" y="86679"/>
                      <a:pt x="0" y="55869"/>
                    </a:cubicBezTo>
                    <a:cubicBezTo>
                      <a:pt x="0" y="25058"/>
                      <a:pt x="25059" y="0"/>
                      <a:pt x="55869" y="0"/>
                    </a:cubicBezTo>
                    <a:cubicBezTo>
                      <a:pt x="86680" y="0"/>
                      <a:pt x="111738" y="25058"/>
                      <a:pt x="111738" y="55869"/>
                    </a:cubicBezTo>
                    <a:cubicBezTo>
                      <a:pt x="111738" y="86679"/>
                      <a:pt x="86614" y="111738"/>
                      <a:pt x="55869" y="111738"/>
                    </a:cubicBezTo>
                    <a:close/>
                    <a:moveTo>
                      <a:pt x="55869" y="19835"/>
                    </a:moveTo>
                    <a:cubicBezTo>
                      <a:pt x="35968" y="19835"/>
                      <a:pt x="19835" y="36034"/>
                      <a:pt x="19835" y="55869"/>
                    </a:cubicBezTo>
                    <a:cubicBezTo>
                      <a:pt x="19835" y="75704"/>
                      <a:pt x="35968" y="91903"/>
                      <a:pt x="55869" y="91903"/>
                    </a:cubicBezTo>
                    <a:cubicBezTo>
                      <a:pt x="75770" y="91903"/>
                      <a:pt x="91903" y="75704"/>
                      <a:pt x="91903" y="55869"/>
                    </a:cubicBezTo>
                    <a:cubicBezTo>
                      <a:pt x="91903" y="35968"/>
                      <a:pt x="75704"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1" name="Google Shape;1661;p19"/>
              <p:cNvSpPr/>
              <p:nvPr/>
            </p:nvSpPr>
            <p:spPr>
              <a:xfrm>
                <a:off x="375280" y="6572539"/>
                <a:ext cx="1673755" cy="19835"/>
              </a:xfrm>
              <a:custGeom>
                <a:avLst/>
                <a:gdLst/>
                <a:ahLst/>
                <a:cxnLst/>
                <a:rect l="l" t="t" r="r" b="b"/>
                <a:pathLst>
                  <a:path w="1673755" h="19835" extrusionOk="0">
                    <a:moveTo>
                      <a:pt x="0" y="0"/>
                    </a:moveTo>
                    <a:lnTo>
                      <a:pt x="1673755" y="0"/>
                    </a:lnTo>
                    <a:lnTo>
                      <a:pt x="1673755"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62" name="Google Shape;1662;p19"/>
            <p:cNvGrpSpPr/>
            <p:nvPr/>
          </p:nvGrpSpPr>
          <p:grpSpPr>
            <a:xfrm>
              <a:off x="5802433" y="231750"/>
              <a:ext cx="3208617" cy="4679969"/>
              <a:chOff x="7029045" y="215707"/>
              <a:chExt cx="5161037" cy="6424998"/>
            </a:xfrm>
          </p:grpSpPr>
          <p:sp>
            <p:nvSpPr>
              <p:cNvPr id="1663" name="Google Shape;1663;p19"/>
              <p:cNvSpPr/>
              <p:nvPr/>
            </p:nvSpPr>
            <p:spPr>
              <a:xfrm>
                <a:off x="11268938" y="5499788"/>
                <a:ext cx="865142" cy="1080420"/>
              </a:xfrm>
              <a:custGeom>
                <a:avLst/>
                <a:gdLst/>
                <a:ahLst/>
                <a:cxnLst/>
                <a:rect l="l" t="t" r="r" b="b"/>
                <a:pathLst>
                  <a:path w="865142" h="1080420" extrusionOk="0">
                    <a:moveTo>
                      <a:pt x="272667" y="0"/>
                    </a:moveTo>
                    <a:lnTo>
                      <a:pt x="865143" y="0"/>
                    </a:lnTo>
                    <a:lnTo>
                      <a:pt x="865143" y="19835"/>
                    </a:lnTo>
                    <a:lnTo>
                      <a:pt x="272667" y="19835"/>
                    </a:lnTo>
                    <a:cubicBezTo>
                      <a:pt x="131110" y="19835"/>
                      <a:pt x="15868" y="163706"/>
                      <a:pt x="15868" y="340503"/>
                    </a:cubicBezTo>
                    <a:lnTo>
                      <a:pt x="15868" y="1080420"/>
                    </a:lnTo>
                    <a:lnTo>
                      <a:pt x="0" y="1080420"/>
                    </a:lnTo>
                    <a:lnTo>
                      <a:pt x="0" y="340503"/>
                    </a:lnTo>
                    <a:cubicBezTo>
                      <a:pt x="0" y="152797"/>
                      <a:pt x="122317" y="0"/>
                      <a:pt x="27266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64" name="Google Shape;1664;p19"/>
              <p:cNvGrpSpPr/>
              <p:nvPr/>
            </p:nvGrpSpPr>
            <p:grpSpPr>
              <a:xfrm>
                <a:off x="11426627" y="5799233"/>
                <a:ext cx="544011" cy="544012"/>
                <a:chOff x="11426627" y="5799233"/>
                <a:chExt cx="544011" cy="544012"/>
              </a:xfrm>
            </p:grpSpPr>
            <p:sp>
              <p:nvSpPr>
                <p:cNvPr id="1665" name="Google Shape;1665;p19"/>
                <p:cNvSpPr/>
                <p:nvPr/>
              </p:nvSpPr>
              <p:spPr>
                <a:xfrm>
                  <a:off x="11426627" y="5799233"/>
                  <a:ext cx="544011" cy="544012"/>
                </a:xfrm>
                <a:custGeom>
                  <a:avLst/>
                  <a:gdLst/>
                  <a:ahLst/>
                  <a:cxnLst/>
                  <a:rect l="l" t="t" r="r" b="b"/>
                  <a:pathLst>
                    <a:path w="544011" h="544012" extrusionOk="0">
                      <a:moveTo>
                        <a:pt x="7802" y="0"/>
                      </a:moveTo>
                      <a:lnTo>
                        <a:pt x="536210" y="0"/>
                      </a:lnTo>
                      <a:lnTo>
                        <a:pt x="544012" y="7802"/>
                      </a:lnTo>
                      <a:lnTo>
                        <a:pt x="544012" y="536210"/>
                      </a:lnTo>
                      <a:lnTo>
                        <a:pt x="536210" y="544012"/>
                      </a:lnTo>
                      <a:lnTo>
                        <a:pt x="7802" y="544012"/>
                      </a:lnTo>
                      <a:lnTo>
                        <a:pt x="0" y="536210"/>
                      </a:lnTo>
                      <a:lnTo>
                        <a:pt x="0" y="7802"/>
                      </a:lnTo>
                      <a:lnTo>
                        <a:pt x="7802" y="0"/>
                      </a:lnTo>
                      <a:close/>
                      <a:moveTo>
                        <a:pt x="528408" y="15670"/>
                      </a:moveTo>
                      <a:lnTo>
                        <a:pt x="15670" y="15670"/>
                      </a:lnTo>
                      <a:lnTo>
                        <a:pt x="15670" y="528408"/>
                      </a:lnTo>
                      <a:lnTo>
                        <a:pt x="528408" y="528408"/>
                      </a:lnTo>
                      <a:lnTo>
                        <a:pt x="528408"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6" name="Google Shape;1666;p19"/>
                <p:cNvSpPr/>
                <p:nvPr/>
              </p:nvSpPr>
              <p:spPr>
                <a:xfrm>
                  <a:off x="11560779" y="6107537"/>
                  <a:ext cx="15669" cy="227971"/>
                </a:xfrm>
                <a:custGeom>
                  <a:avLst/>
                  <a:gdLst/>
                  <a:ahLst/>
                  <a:cxnLst/>
                  <a:rect l="l" t="t" r="r" b="b"/>
                  <a:pathLst>
                    <a:path w="15669" h="227971" extrusionOk="0">
                      <a:moveTo>
                        <a:pt x="0" y="0"/>
                      </a:moveTo>
                      <a:lnTo>
                        <a:pt x="15670" y="0"/>
                      </a:lnTo>
                      <a:lnTo>
                        <a:pt x="15670" y="227972"/>
                      </a:lnTo>
                      <a:lnTo>
                        <a:pt x="0" y="227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7" name="Google Shape;1667;p19"/>
                <p:cNvSpPr/>
                <p:nvPr/>
              </p:nvSpPr>
              <p:spPr>
                <a:xfrm>
                  <a:off x="11820884" y="5807035"/>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8" name="Google Shape;1668;p19"/>
                <p:cNvSpPr/>
                <p:nvPr/>
              </p:nvSpPr>
              <p:spPr>
                <a:xfrm>
                  <a:off x="11690832" y="5967964"/>
                  <a:ext cx="15669" cy="367545"/>
                </a:xfrm>
                <a:custGeom>
                  <a:avLst/>
                  <a:gdLst/>
                  <a:ahLst/>
                  <a:cxnLst/>
                  <a:rect l="l" t="t" r="r" b="b"/>
                  <a:pathLst>
                    <a:path w="15669" h="367545" extrusionOk="0">
                      <a:moveTo>
                        <a:pt x="0" y="0"/>
                      </a:moveTo>
                      <a:lnTo>
                        <a:pt x="15669" y="0"/>
                      </a:lnTo>
                      <a:lnTo>
                        <a:pt x="15669"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9" name="Google Shape;1669;p19"/>
                <p:cNvSpPr/>
                <p:nvPr/>
              </p:nvSpPr>
              <p:spPr>
                <a:xfrm>
                  <a:off x="11434429" y="5923864"/>
                  <a:ext cx="227971" cy="15669"/>
                </a:xfrm>
                <a:custGeom>
                  <a:avLst/>
                  <a:gdLst/>
                  <a:ahLst/>
                  <a:cxnLst/>
                  <a:rect l="l" t="t" r="r" b="b"/>
                  <a:pathLst>
                    <a:path w="227971" h="15669" extrusionOk="0">
                      <a:moveTo>
                        <a:pt x="0" y="0"/>
                      </a:moveTo>
                      <a:lnTo>
                        <a:pt x="227972" y="0"/>
                      </a:lnTo>
                      <a:lnTo>
                        <a:pt x="227972"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0" name="Google Shape;1670;p19"/>
                <p:cNvSpPr/>
                <p:nvPr/>
              </p:nvSpPr>
              <p:spPr>
                <a:xfrm>
                  <a:off x="11864918" y="6203010"/>
                  <a:ext cx="97919" cy="15669"/>
                </a:xfrm>
                <a:custGeom>
                  <a:avLst/>
                  <a:gdLst/>
                  <a:ahLst/>
                  <a:cxnLst/>
                  <a:rect l="l" t="t" r="r" b="b"/>
                  <a:pathLst>
                    <a:path w="97919" h="15669" extrusionOk="0">
                      <a:moveTo>
                        <a:pt x="0" y="0"/>
                      </a:moveTo>
                      <a:lnTo>
                        <a:pt x="97920" y="0"/>
                      </a:lnTo>
                      <a:lnTo>
                        <a:pt x="97920"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1" name="Google Shape;1671;p19"/>
                <p:cNvSpPr/>
                <p:nvPr/>
              </p:nvSpPr>
              <p:spPr>
                <a:xfrm>
                  <a:off x="11604813" y="6063437"/>
                  <a:ext cx="358024" cy="15669"/>
                </a:xfrm>
                <a:custGeom>
                  <a:avLst/>
                  <a:gdLst/>
                  <a:ahLst/>
                  <a:cxnLst/>
                  <a:rect l="l" t="t" r="r" b="b"/>
                  <a:pathLst>
                    <a:path w="358024" h="15669" extrusionOk="0">
                      <a:moveTo>
                        <a:pt x="0" y="0"/>
                      </a:moveTo>
                      <a:lnTo>
                        <a:pt x="358024" y="0"/>
                      </a:lnTo>
                      <a:lnTo>
                        <a:pt x="358024"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2" name="Google Shape;1672;p19"/>
                <p:cNvSpPr/>
                <p:nvPr/>
              </p:nvSpPr>
              <p:spPr>
                <a:xfrm>
                  <a:off x="11520844" y="6023502"/>
                  <a:ext cx="95473" cy="95473"/>
                </a:xfrm>
                <a:custGeom>
                  <a:avLst/>
                  <a:gdLst/>
                  <a:ahLst/>
                  <a:cxnLst/>
                  <a:rect l="l" t="t" r="r" b="b"/>
                  <a:pathLst>
                    <a:path w="95473" h="95473" extrusionOk="0">
                      <a:moveTo>
                        <a:pt x="47736" y="0"/>
                      </a:moveTo>
                      <a:cubicBezTo>
                        <a:pt x="74051" y="0"/>
                        <a:pt x="95474" y="21422"/>
                        <a:pt x="95474" y="47737"/>
                      </a:cubicBezTo>
                      <a:cubicBezTo>
                        <a:pt x="95474" y="74051"/>
                        <a:pt x="74051" y="95473"/>
                        <a:pt x="47736" y="95473"/>
                      </a:cubicBezTo>
                      <a:cubicBezTo>
                        <a:pt x="21422" y="95473"/>
                        <a:pt x="0" y="74051"/>
                        <a:pt x="0" y="47737"/>
                      </a:cubicBezTo>
                      <a:cubicBezTo>
                        <a:pt x="0" y="21422"/>
                        <a:pt x="21422" y="0"/>
                        <a:pt x="47736" y="0"/>
                      </a:cubicBezTo>
                      <a:close/>
                      <a:moveTo>
                        <a:pt x="47736" y="79870"/>
                      </a:moveTo>
                      <a:cubicBezTo>
                        <a:pt x="65456" y="79870"/>
                        <a:pt x="79804" y="65456"/>
                        <a:pt x="79804" y="47803"/>
                      </a:cubicBezTo>
                      <a:cubicBezTo>
                        <a:pt x="79804" y="30084"/>
                        <a:pt x="65390" y="15736"/>
                        <a:pt x="47736" y="15736"/>
                      </a:cubicBezTo>
                      <a:cubicBezTo>
                        <a:pt x="30084" y="15736"/>
                        <a:pt x="15670" y="30149"/>
                        <a:pt x="15670" y="47803"/>
                      </a:cubicBezTo>
                      <a:cubicBezTo>
                        <a:pt x="15670" y="65456"/>
                        <a:pt x="30084" y="79870"/>
                        <a:pt x="47736" y="79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3" name="Google Shape;1673;p19"/>
                <p:cNvSpPr/>
                <p:nvPr/>
              </p:nvSpPr>
              <p:spPr>
                <a:xfrm>
                  <a:off x="11780949" y="6163076"/>
                  <a:ext cx="95473" cy="95473"/>
                </a:xfrm>
                <a:custGeom>
                  <a:avLst/>
                  <a:gdLst/>
                  <a:ahLst/>
                  <a:cxnLst/>
                  <a:rect l="l" t="t" r="r" b="b"/>
                  <a:pathLst>
                    <a:path w="95473" h="95473" extrusionOk="0">
                      <a:moveTo>
                        <a:pt x="47737" y="0"/>
                      </a:moveTo>
                      <a:cubicBezTo>
                        <a:pt x="74052" y="0"/>
                        <a:pt x="95474" y="21422"/>
                        <a:pt x="95474" y="47736"/>
                      </a:cubicBezTo>
                      <a:cubicBezTo>
                        <a:pt x="95474" y="74051"/>
                        <a:pt x="74052" y="95473"/>
                        <a:pt x="47737" y="95473"/>
                      </a:cubicBezTo>
                      <a:cubicBezTo>
                        <a:pt x="21422" y="95473"/>
                        <a:pt x="0" y="74051"/>
                        <a:pt x="0" y="47736"/>
                      </a:cubicBezTo>
                      <a:cubicBezTo>
                        <a:pt x="0" y="21422"/>
                        <a:pt x="21422" y="0"/>
                        <a:pt x="47737" y="0"/>
                      </a:cubicBezTo>
                      <a:close/>
                      <a:moveTo>
                        <a:pt x="47737" y="79869"/>
                      </a:moveTo>
                      <a:cubicBezTo>
                        <a:pt x="65456" y="79869"/>
                        <a:pt x="79804" y="65456"/>
                        <a:pt x="79804" y="47803"/>
                      </a:cubicBezTo>
                      <a:cubicBezTo>
                        <a:pt x="79804" y="30083"/>
                        <a:pt x="65390" y="15736"/>
                        <a:pt x="47737" y="15736"/>
                      </a:cubicBezTo>
                      <a:cubicBezTo>
                        <a:pt x="30084" y="15736"/>
                        <a:pt x="15670" y="30149"/>
                        <a:pt x="15670" y="47803"/>
                      </a:cubicBezTo>
                      <a:cubicBezTo>
                        <a:pt x="15670" y="65456"/>
                        <a:pt x="30084" y="79869"/>
                        <a:pt x="47737" y="798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4" name="Google Shape;1674;p19"/>
                <p:cNvSpPr/>
                <p:nvPr/>
              </p:nvSpPr>
              <p:spPr>
                <a:xfrm>
                  <a:off x="11650897" y="5883929"/>
                  <a:ext cx="95472" cy="95473"/>
                </a:xfrm>
                <a:custGeom>
                  <a:avLst/>
                  <a:gdLst/>
                  <a:ahLst/>
                  <a:cxnLst/>
                  <a:rect l="l" t="t" r="r" b="b"/>
                  <a:pathLst>
                    <a:path w="95472" h="95473" extrusionOk="0">
                      <a:moveTo>
                        <a:pt x="47736" y="0"/>
                      </a:moveTo>
                      <a:cubicBezTo>
                        <a:pt x="74051" y="0"/>
                        <a:pt x="95473" y="21422"/>
                        <a:pt x="95473" y="47737"/>
                      </a:cubicBezTo>
                      <a:cubicBezTo>
                        <a:pt x="95473" y="74051"/>
                        <a:pt x="74051" y="95473"/>
                        <a:pt x="47736" y="95473"/>
                      </a:cubicBezTo>
                      <a:cubicBezTo>
                        <a:pt x="21422" y="95473"/>
                        <a:pt x="0" y="74051"/>
                        <a:pt x="0" y="47737"/>
                      </a:cubicBezTo>
                      <a:cubicBezTo>
                        <a:pt x="0" y="21422"/>
                        <a:pt x="21422" y="0"/>
                        <a:pt x="47736" y="0"/>
                      </a:cubicBezTo>
                      <a:close/>
                      <a:moveTo>
                        <a:pt x="47736" y="79870"/>
                      </a:moveTo>
                      <a:cubicBezTo>
                        <a:pt x="65456" y="79870"/>
                        <a:pt x="79803" y="65456"/>
                        <a:pt x="79803" y="47803"/>
                      </a:cubicBezTo>
                      <a:cubicBezTo>
                        <a:pt x="79803" y="30083"/>
                        <a:pt x="65390" y="15736"/>
                        <a:pt x="47736" y="15736"/>
                      </a:cubicBezTo>
                      <a:cubicBezTo>
                        <a:pt x="30017" y="15736"/>
                        <a:pt x="15670" y="30149"/>
                        <a:pt x="15670" y="47803"/>
                      </a:cubicBezTo>
                      <a:cubicBezTo>
                        <a:pt x="15670" y="65456"/>
                        <a:pt x="30083" y="79870"/>
                        <a:pt x="47736" y="79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75" name="Google Shape;1675;p19"/>
              <p:cNvSpPr/>
              <p:nvPr/>
            </p:nvSpPr>
            <p:spPr>
              <a:xfrm>
                <a:off x="11268145" y="271575"/>
                <a:ext cx="859258" cy="2046854"/>
              </a:xfrm>
              <a:custGeom>
                <a:avLst/>
                <a:gdLst/>
                <a:ahLst/>
                <a:cxnLst/>
                <a:rect l="l" t="t" r="r" b="b"/>
                <a:pathLst>
                  <a:path w="859258" h="2046854" extrusionOk="0">
                    <a:moveTo>
                      <a:pt x="66" y="0"/>
                    </a:moveTo>
                    <a:lnTo>
                      <a:pt x="14083" y="0"/>
                    </a:lnTo>
                    <a:lnTo>
                      <a:pt x="14083" y="2027019"/>
                    </a:lnTo>
                    <a:lnTo>
                      <a:pt x="618328" y="2027019"/>
                    </a:lnTo>
                    <a:cubicBezTo>
                      <a:pt x="743421" y="2027019"/>
                      <a:pt x="845241" y="1883148"/>
                      <a:pt x="845241" y="1706351"/>
                    </a:cubicBezTo>
                    <a:lnTo>
                      <a:pt x="845241" y="324701"/>
                    </a:lnTo>
                    <a:lnTo>
                      <a:pt x="859258" y="324701"/>
                    </a:lnTo>
                    <a:lnTo>
                      <a:pt x="859258" y="1706351"/>
                    </a:lnTo>
                    <a:cubicBezTo>
                      <a:pt x="859258" y="1894124"/>
                      <a:pt x="751157" y="2046854"/>
                      <a:pt x="618328" y="2046854"/>
                    </a:cubicBezTo>
                    <a:lnTo>
                      <a:pt x="7008" y="2046854"/>
                    </a:lnTo>
                    <a:lnTo>
                      <a:pt x="0" y="2036937"/>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6" name="Google Shape;1676;p19"/>
              <p:cNvSpPr/>
              <p:nvPr/>
            </p:nvSpPr>
            <p:spPr>
              <a:xfrm>
                <a:off x="11422793" y="271575"/>
                <a:ext cx="19835" cy="989773"/>
              </a:xfrm>
              <a:custGeom>
                <a:avLst/>
                <a:gdLst/>
                <a:ahLst/>
                <a:cxnLst/>
                <a:rect l="l" t="t" r="r" b="b"/>
                <a:pathLst>
                  <a:path w="19835" h="989773" extrusionOk="0">
                    <a:moveTo>
                      <a:pt x="0" y="0"/>
                    </a:moveTo>
                    <a:lnTo>
                      <a:pt x="19835" y="0"/>
                    </a:lnTo>
                    <a:lnTo>
                      <a:pt x="19835" y="989774"/>
                    </a:lnTo>
                    <a:lnTo>
                      <a:pt x="0" y="989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7" name="Google Shape;1677;p19"/>
              <p:cNvSpPr/>
              <p:nvPr/>
            </p:nvSpPr>
            <p:spPr>
              <a:xfrm>
                <a:off x="11376841" y="1247861"/>
                <a:ext cx="111738" cy="111737"/>
              </a:xfrm>
              <a:custGeom>
                <a:avLst/>
                <a:gdLst/>
                <a:ahLst/>
                <a:cxnLst/>
                <a:rect l="l" t="t" r="r" b="b"/>
                <a:pathLst>
                  <a:path w="111738" h="111737" extrusionOk="0">
                    <a:moveTo>
                      <a:pt x="55869" y="0"/>
                    </a:moveTo>
                    <a:cubicBezTo>
                      <a:pt x="86679" y="0"/>
                      <a:pt x="111738" y="25058"/>
                      <a:pt x="111738" y="55869"/>
                    </a:cubicBezTo>
                    <a:cubicBezTo>
                      <a:pt x="111738" y="86680"/>
                      <a:pt x="86679" y="111738"/>
                      <a:pt x="55869" y="111738"/>
                    </a:cubicBezTo>
                    <a:cubicBezTo>
                      <a:pt x="25059" y="111738"/>
                      <a:pt x="0" y="86680"/>
                      <a:pt x="0" y="55869"/>
                    </a:cubicBezTo>
                    <a:cubicBezTo>
                      <a:pt x="0" y="25058"/>
                      <a:pt x="25059" y="0"/>
                      <a:pt x="55869" y="0"/>
                    </a:cubicBezTo>
                    <a:close/>
                    <a:moveTo>
                      <a:pt x="55869" y="91903"/>
                    </a:moveTo>
                    <a:cubicBezTo>
                      <a:pt x="75771" y="91903"/>
                      <a:pt x="91903" y="75704"/>
                      <a:pt x="91903" y="55869"/>
                    </a:cubicBezTo>
                    <a:cubicBezTo>
                      <a:pt x="91903" y="36034"/>
                      <a:pt x="75705" y="19835"/>
                      <a:pt x="55869" y="19835"/>
                    </a:cubicBezTo>
                    <a:cubicBezTo>
                      <a:pt x="35968" y="19835"/>
                      <a:pt x="19835" y="36034"/>
                      <a:pt x="19835" y="55869"/>
                    </a:cubicBezTo>
                    <a:cubicBezTo>
                      <a:pt x="19835" y="75770"/>
                      <a:pt x="35968"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8" name="Google Shape;1678;p19"/>
              <p:cNvSpPr/>
              <p:nvPr/>
            </p:nvSpPr>
            <p:spPr>
              <a:xfrm>
                <a:off x="11291616" y="4377780"/>
                <a:ext cx="111738" cy="111738"/>
              </a:xfrm>
              <a:custGeom>
                <a:avLst/>
                <a:gdLst/>
                <a:ahLst/>
                <a:cxnLst/>
                <a:rect l="l" t="t" r="r" b="b"/>
                <a:pathLst>
                  <a:path w="111738" h="111738"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124"/>
                      <a:pt x="25059" y="0"/>
                      <a:pt x="55869" y="0"/>
                    </a:cubicBezTo>
                    <a:close/>
                    <a:moveTo>
                      <a:pt x="55869" y="91969"/>
                    </a:moveTo>
                    <a:cubicBezTo>
                      <a:pt x="75771" y="91969"/>
                      <a:pt x="91903" y="75770"/>
                      <a:pt x="91903" y="55935"/>
                    </a:cubicBezTo>
                    <a:cubicBezTo>
                      <a:pt x="91903" y="36034"/>
                      <a:pt x="75705" y="19901"/>
                      <a:pt x="55869" y="19901"/>
                    </a:cubicBezTo>
                    <a:cubicBezTo>
                      <a:pt x="35968" y="19901"/>
                      <a:pt x="19835" y="36034"/>
                      <a:pt x="19835" y="55935"/>
                    </a:cubicBezTo>
                    <a:cubicBezTo>
                      <a:pt x="19835" y="75770"/>
                      <a:pt x="36034" y="91969"/>
                      <a:pt x="55869" y="91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9" name="Google Shape;1679;p19"/>
              <p:cNvSpPr/>
              <p:nvPr/>
            </p:nvSpPr>
            <p:spPr>
              <a:xfrm>
                <a:off x="11389866" y="4647076"/>
                <a:ext cx="742363" cy="19835"/>
              </a:xfrm>
              <a:custGeom>
                <a:avLst/>
                <a:gdLst/>
                <a:ahLst/>
                <a:cxnLst/>
                <a:rect l="l" t="t" r="r" b="b"/>
                <a:pathLst>
                  <a:path w="742363" h="19835" extrusionOk="0">
                    <a:moveTo>
                      <a:pt x="0" y="0"/>
                    </a:moveTo>
                    <a:lnTo>
                      <a:pt x="742364" y="0"/>
                    </a:lnTo>
                    <a:lnTo>
                      <a:pt x="7423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0" name="Google Shape;1680;p19"/>
              <p:cNvSpPr/>
              <p:nvPr/>
            </p:nvSpPr>
            <p:spPr>
              <a:xfrm>
                <a:off x="11291616" y="4601124"/>
                <a:ext cx="111738" cy="111737"/>
              </a:xfrm>
              <a:custGeom>
                <a:avLst/>
                <a:gdLst/>
                <a:ahLst/>
                <a:cxnLst/>
                <a:rect l="l" t="t" r="r" b="b"/>
                <a:pathLst>
                  <a:path w="111738" h="111737"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058"/>
                      <a:pt x="25059" y="0"/>
                      <a:pt x="55869" y="0"/>
                    </a:cubicBezTo>
                    <a:close/>
                    <a:moveTo>
                      <a:pt x="55869" y="91903"/>
                    </a:moveTo>
                    <a:cubicBezTo>
                      <a:pt x="75771" y="91903"/>
                      <a:pt x="91903" y="75704"/>
                      <a:pt x="91903" y="55869"/>
                    </a:cubicBezTo>
                    <a:cubicBezTo>
                      <a:pt x="91903" y="35967"/>
                      <a:pt x="75705" y="19835"/>
                      <a:pt x="55869" y="19835"/>
                    </a:cubicBezTo>
                    <a:cubicBezTo>
                      <a:pt x="35968" y="19835"/>
                      <a:pt x="19835" y="36034"/>
                      <a:pt x="19835" y="55869"/>
                    </a:cubicBezTo>
                    <a:cubicBezTo>
                      <a:pt x="19835" y="75704"/>
                      <a:pt x="36034"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1" name="Google Shape;1681;p19"/>
              <p:cNvSpPr/>
              <p:nvPr/>
            </p:nvSpPr>
            <p:spPr>
              <a:xfrm>
                <a:off x="11389866" y="4870353"/>
                <a:ext cx="742363" cy="19835"/>
              </a:xfrm>
              <a:custGeom>
                <a:avLst/>
                <a:gdLst/>
                <a:ahLst/>
                <a:cxnLst/>
                <a:rect l="l" t="t" r="r" b="b"/>
                <a:pathLst>
                  <a:path w="742363" h="19835" extrusionOk="0">
                    <a:moveTo>
                      <a:pt x="0" y="0"/>
                    </a:moveTo>
                    <a:lnTo>
                      <a:pt x="742364" y="0"/>
                    </a:lnTo>
                    <a:lnTo>
                      <a:pt x="7423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2" name="Google Shape;1682;p19"/>
              <p:cNvSpPr/>
              <p:nvPr/>
            </p:nvSpPr>
            <p:spPr>
              <a:xfrm>
                <a:off x="11291616" y="4824402"/>
                <a:ext cx="111738" cy="111738"/>
              </a:xfrm>
              <a:custGeom>
                <a:avLst/>
                <a:gdLst/>
                <a:ahLst/>
                <a:cxnLst/>
                <a:rect l="l" t="t" r="r" b="b"/>
                <a:pathLst>
                  <a:path w="111738" h="111738" extrusionOk="0">
                    <a:moveTo>
                      <a:pt x="55869" y="0"/>
                    </a:moveTo>
                    <a:cubicBezTo>
                      <a:pt x="86680" y="0"/>
                      <a:pt x="111738" y="25059"/>
                      <a:pt x="111738" y="55869"/>
                    </a:cubicBezTo>
                    <a:cubicBezTo>
                      <a:pt x="111738" y="86679"/>
                      <a:pt x="86680" y="111738"/>
                      <a:pt x="55869" y="111738"/>
                    </a:cubicBezTo>
                    <a:cubicBezTo>
                      <a:pt x="25059" y="111738"/>
                      <a:pt x="0" y="86679"/>
                      <a:pt x="0" y="55869"/>
                    </a:cubicBezTo>
                    <a:cubicBezTo>
                      <a:pt x="0" y="25059"/>
                      <a:pt x="25059" y="0"/>
                      <a:pt x="55869" y="0"/>
                    </a:cubicBezTo>
                    <a:close/>
                    <a:moveTo>
                      <a:pt x="55869" y="91903"/>
                    </a:moveTo>
                    <a:cubicBezTo>
                      <a:pt x="75771" y="91903"/>
                      <a:pt x="91903" y="75770"/>
                      <a:pt x="91903" y="55869"/>
                    </a:cubicBezTo>
                    <a:cubicBezTo>
                      <a:pt x="91903" y="35968"/>
                      <a:pt x="75705" y="19835"/>
                      <a:pt x="55869" y="19835"/>
                    </a:cubicBezTo>
                    <a:cubicBezTo>
                      <a:pt x="35968" y="19835"/>
                      <a:pt x="19835" y="36034"/>
                      <a:pt x="19835" y="55869"/>
                    </a:cubicBezTo>
                    <a:cubicBezTo>
                      <a:pt x="19835" y="75770"/>
                      <a:pt x="36034"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3" name="Google Shape;1683;p19"/>
              <p:cNvSpPr/>
              <p:nvPr/>
            </p:nvSpPr>
            <p:spPr>
              <a:xfrm>
                <a:off x="11389866" y="5093631"/>
                <a:ext cx="738330" cy="19835"/>
              </a:xfrm>
              <a:custGeom>
                <a:avLst/>
                <a:gdLst/>
                <a:ahLst/>
                <a:cxnLst/>
                <a:rect l="l" t="t" r="r" b="b"/>
                <a:pathLst>
                  <a:path w="738330" h="19835" extrusionOk="0">
                    <a:moveTo>
                      <a:pt x="0" y="0"/>
                    </a:moveTo>
                    <a:lnTo>
                      <a:pt x="738331" y="0"/>
                    </a:lnTo>
                    <a:lnTo>
                      <a:pt x="73833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4" name="Google Shape;1684;p19"/>
              <p:cNvSpPr/>
              <p:nvPr/>
            </p:nvSpPr>
            <p:spPr>
              <a:xfrm>
                <a:off x="11291616" y="5047679"/>
                <a:ext cx="111738" cy="111737"/>
              </a:xfrm>
              <a:custGeom>
                <a:avLst/>
                <a:gdLst/>
                <a:ahLst/>
                <a:cxnLst/>
                <a:rect l="l" t="t" r="r" b="b"/>
                <a:pathLst>
                  <a:path w="111738" h="111737"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124"/>
                      <a:pt x="25059" y="0"/>
                      <a:pt x="55869" y="0"/>
                    </a:cubicBezTo>
                    <a:close/>
                    <a:moveTo>
                      <a:pt x="55869" y="91969"/>
                    </a:moveTo>
                    <a:cubicBezTo>
                      <a:pt x="75771" y="91969"/>
                      <a:pt x="91903" y="75770"/>
                      <a:pt x="91903" y="55935"/>
                    </a:cubicBezTo>
                    <a:cubicBezTo>
                      <a:pt x="91903" y="36034"/>
                      <a:pt x="75705" y="19901"/>
                      <a:pt x="55869" y="19901"/>
                    </a:cubicBezTo>
                    <a:cubicBezTo>
                      <a:pt x="35968" y="19901"/>
                      <a:pt x="19835" y="36100"/>
                      <a:pt x="19835" y="55935"/>
                    </a:cubicBezTo>
                    <a:cubicBezTo>
                      <a:pt x="19835" y="75770"/>
                      <a:pt x="36034" y="91969"/>
                      <a:pt x="55869" y="91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5" name="Google Shape;1685;p19"/>
              <p:cNvSpPr/>
              <p:nvPr/>
            </p:nvSpPr>
            <p:spPr>
              <a:xfrm>
                <a:off x="11389866" y="4423798"/>
                <a:ext cx="738330" cy="19835"/>
              </a:xfrm>
              <a:custGeom>
                <a:avLst/>
                <a:gdLst/>
                <a:ahLst/>
                <a:cxnLst/>
                <a:rect l="l" t="t" r="r" b="b"/>
                <a:pathLst>
                  <a:path w="738330" h="19835" extrusionOk="0">
                    <a:moveTo>
                      <a:pt x="0" y="0"/>
                    </a:moveTo>
                    <a:lnTo>
                      <a:pt x="738331" y="0"/>
                    </a:lnTo>
                    <a:lnTo>
                      <a:pt x="73833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6" name="Google Shape;1686;p19"/>
              <p:cNvSpPr/>
              <p:nvPr/>
            </p:nvSpPr>
            <p:spPr>
              <a:xfrm>
                <a:off x="11267285" y="1497255"/>
                <a:ext cx="689865" cy="689866"/>
              </a:xfrm>
              <a:custGeom>
                <a:avLst/>
                <a:gdLst/>
                <a:ahLst/>
                <a:cxnLst/>
                <a:rect l="l" t="t" r="r" b="b"/>
                <a:pathLst>
                  <a:path w="689865" h="689866" extrusionOk="0">
                    <a:moveTo>
                      <a:pt x="9918" y="0"/>
                    </a:moveTo>
                    <a:lnTo>
                      <a:pt x="679948" y="0"/>
                    </a:lnTo>
                    <a:lnTo>
                      <a:pt x="689866" y="9918"/>
                    </a:lnTo>
                    <a:lnTo>
                      <a:pt x="689866" y="679949"/>
                    </a:lnTo>
                    <a:lnTo>
                      <a:pt x="679948" y="689866"/>
                    </a:lnTo>
                    <a:lnTo>
                      <a:pt x="9918" y="689866"/>
                    </a:lnTo>
                    <a:lnTo>
                      <a:pt x="0" y="679949"/>
                    </a:lnTo>
                    <a:lnTo>
                      <a:pt x="0" y="9918"/>
                    </a:lnTo>
                    <a:lnTo>
                      <a:pt x="9918" y="0"/>
                    </a:lnTo>
                    <a:close/>
                    <a:moveTo>
                      <a:pt x="669965" y="19835"/>
                    </a:moveTo>
                    <a:lnTo>
                      <a:pt x="19769" y="19835"/>
                    </a:lnTo>
                    <a:lnTo>
                      <a:pt x="19769" y="670031"/>
                    </a:lnTo>
                    <a:lnTo>
                      <a:pt x="669965" y="670031"/>
                    </a:lnTo>
                    <a:lnTo>
                      <a:pt x="669965"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7" name="Google Shape;1687;p19"/>
              <p:cNvSpPr/>
              <p:nvPr/>
            </p:nvSpPr>
            <p:spPr>
              <a:xfrm>
                <a:off x="11437339" y="1888140"/>
                <a:ext cx="19835" cy="289064"/>
              </a:xfrm>
              <a:custGeom>
                <a:avLst/>
                <a:gdLst/>
                <a:ahLst/>
                <a:cxnLst/>
                <a:rect l="l" t="t" r="r" b="b"/>
                <a:pathLst>
                  <a:path w="19835" h="289064" extrusionOk="0">
                    <a:moveTo>
                      <a:pt x="0" y="0"/>
                    </a:moveTo>
                    <a:lnTo>
                      <a:pt x="19835" y="0"/>
                    </a:lnTo>
                    <a:lnTo>
                      <a:pt x="19835" y="289064"/>
                    </a:lnTo>
                    <a:lnTo>
                      <a:pt x="0" y="28906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8" name="Google Shape;1688;p19"/>
              <p:cNvSpPr/>
              <p:nvPr/>
            </p:nvSpPr>
            <p:spPr>
              <a:xfrm>
                <a:off x="11767131" y="1507173"/>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9" name="Google Shape;1689;p19"/>
              <p:cNvSpPr/>
              <p:nvPr/>
            </p:nvSpPr>
            <p:spPr>
              <a:xfrm>
                <a:off x="11602235" y="1711210"/>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0" name="Google Shape;1690;p19"/>
              <p:cNvSpPr/>
              <p:nvPr/>
            </p:nvSpPr>
            <p:spPr>
              <a:xfrm>
                <a:off x="11277203" y="1655341"/>
                <a:ext cx="289064" cy="19835"/>
              </a:xfrm>
              <a:custGeom>
                <a:avLst/>
                <a:gdLst/>
                <a:ahLst/>
                <a:cxnLst/>
                <a:rect l="l" t="t" r="r" b="b"/>
                <a:pathLst>
                  <a:path w="289064" h="19835" extrusionOk="0">
                    <a:moveTo>
                      <a:pt x="0" y="0"/>
                    </a:moveTo>
                    <a:lnTo>
                      <a:pt x="289064" y="0"/>
                    </a:lnTo>
                    <a:lnTo>
                      <a:pt x="2890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1" name="Google Shape;1691;p19"/>
              <p:cNvSpPr/>
              <p:nvPr/>
            </p:nvSpPr>
            <p:spPr>
              <a:xfrm>
                <a:off x="11823066" y="2009266"/>
                <a:ext cx="124167" cy="19835"/>
              </a:xfrm>
              <a:custGeom>
                <a:avLst/>
                <a:gdLst/>
                <a:ahLst/>
                <a:cxnLst/>
                <a:rect l="l" t="t" r="r" b="b"/>
                <a:pathLst>
                  <a:path w="124167" h="19835" extrusionOk="0">
                    <a:moveTo>
                      <a:pt x="0" y="0"/>
                    </a:moveTo>
                    <a:lnTo>
                      <a:pt x="124168" y="0"/>
                    </a:lnTo>
                    <a:lnTo>
                      <a:pt x="124168"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2" name="Google Shape;1692;p19"/>
              <p:cNvSpPr/>
              <p:nvPr/>
            </p:nvSpPr>
            <p:spPr>
              <a:xfrm>
                <a:off x="11493207" y="1832271"/>
                <a:ext cx="453960" cy="19835"/>
              </a:xfrm>
              <a:custGeom>
                <a:avLst/>
                <a:gdLst/>
                <a:ahLst/>
                <a:cxnLst/>
                <a:rect l="l" t="t" r="r" b="b"/>
                <a:pathLst>
                  <a:path w="453960" h="19835" extrusionOk="0">
                    <a:moveTo>
                      <a:pt x="0" y="0"/>
                    </a:moveTo>
                    <a:lnTo>
                      <a:pt x="453961" y="0"/>
                    </a:lnTo>
                    <a:lnTo>
                      <a:pt x="45396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3" name="Google Shape;1693;p19"/>
              <p:cNvSpPr/>
              <p:nvPr/>
            </p:nvSpPr>
            <p:spPr>
              <a:xfrm>
                <a:off x="11386759" y="1781691"/>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0" y="27108"/>
                      <a:pt x="27109" y="0"/>
                      <a:pt x="60497" y="0"/>
                    </a:cubicBezTo>
                    <a:close/>
                    <a:moveTo>
                      <a:pt x="60497" y="101225"/>
                    </a:moveTo>
                    <a:cubicBezTo>
                      <a:pt x="82911" y="101225"/>
                      <a:pt x="101160" y="82977"/>
                      <a:pt x="101160" y="60497"/>
                    </a:cubicBezTo>
                    <a:cubicBezTo>
                      <a:pt x="101160" y="38083"/>
                      <a:pt x="82911" y="19835"/>
                      <a:pt x="60497" y="19835"/>
                    </a:cubicBezTo>
                    <a:cubicBezTo>
                      <a:pt x="38084" y="19835"/>
                      <a:pt x="19835" y="38083"/>
                      <a:pt x="19835" y="60497"/>
                    </a:cubicBezTo>
                    <a:cubicBezTo>
                      <a:pt x="19835" y="82977"/>
                      <a:pt x="38084"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4" name="Google Shape;1694;p19"/>
              <p:cNvSpPr/>
              <p:nvPr/>
            </p:nvSpPr>
            <p:spPr>
              <a:xfrm>
                <a:off x="11716551" y="1958687"/>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0" y="27108"/>
                      <a:pt x="27174" y="0"/>
                      <a:pt x="60497" y="0"/>
                    </a:cubicBezTo>
                    <a:close/>
                    <a:moveTo>
                      <a:pt x="60497" y="101159"/>
                    </a:moveTo>
                    <a:cubicBezTo>
                      <a:pt x="82911" y="101159"/>
                      <a:pt x="101160" y="82911"/>
                      <a:pt x="101160" y="60431"/>
                    </a:cubicBezTo>
                    <a:cubicBezTo>
                      <a:pt x="101160" y="38017"/>
                      <a:pt x="82911" y="19769"/>
                      <a:pt x="60497" y="19769"/>
                    </a:cubicBezTo>
                    <a:cubicBezTo>
                      <a:pt x="38084" y="19769"/>
                      <a:pt x="19835" y="38017"/>
                      <a:pt x="19835" y="60431"/>
                    </a:cubicBezTo>
                    <a:cubicBezTo>
                      <a:pt x="19835" y="82911"/>
                      <a:pt x="38084" y="101159"/>
                      <a:pt x="60497" y="1011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5" name="Google Shape;1695;p19"/>
              <p:cNvSpPr/>
              <p:nvPr/>
            </p:nvSpPr>
            <p:spPr>
              <a:xfrm>
                <a:off x="11551655" y="1604695"/>
                <a:ext cx="120993" cy="121060"/>
              </a:xfrm>
              <a:custGeom>
                <a:avLst/>
                <a:gdLst/>
                <a:ahLst/>
                <a:cxnLst/>
                <a:rect l="l" t="t" r="r" b="b"/>
                <a:pathLst>
                  <a:path w="120993" h="121060" extrusionOk="0">
                    <a:moveTo>
                      <a:pt x="60497" y="0"/>
                    </a:moveTo>
                    <a:cubicBezTo>
                      <a:pt x="93886" y="0"/>
                      <a:pt x="120994" y="27174"/>
                      <a:pt x="120994" y="60497"/>
                    </a:cubicBezTo>
                    <a:cubicBezTo>
                      <a:pt x="120994" y="93886"/>
                      <a:pt x="93820" y="121060"/>
                      <a:pt x="60497" y="121060"/>
                    </a:cubicBezTo>
                    <a:cubicBezTo>
                      <a:pt x="27108" y="121060"/>
                      <a:pt x="0" y="93886"/>
                      <a:pt x="0" y="60497"/>
                    </a:cubicBezTo>
                    <a:cubicBezTo>
                      <a:pt x="0" y="27174"/>
                      <a:pt x="27174" y="0"/>
                      <a:pt x="60497" y="0"/>
                    </a:cubicBezTo>
                    <a:close/>
                    <a:moveTo>
                      <a:pt x="60497" y="101225"/>
                    </a:moveTo>
                    <a:cubicBezTo>
                      <a:pt x="82910" y="101225"/>
                      <a:pt x="101159" y="82977"/>
                      <a:pt x="101159" y="60497"/>
                    </a:cubicBezTo>
                    <a:cubicBezTo>
                      <a:pt x="101159" y="38083"/>
                      <a:pt x="82910" y="19835"/>
                      <a:pt x="60497" y="19835"/>
                    </a:cubicBezTo>
                    <a:cubicBezTo>
                      <a:pt x="38084" y="19835"/>
                      <a:pt x="19835" y="38083"/>
                      <a:pt x="19835" y="60497"/>
                    </a:cubicBezTo>
                    <a:cubicBezTo>
                      <a:pt x="19835" y="82977"/>
                      <a:pt x="38084"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6" name="Google Shape;1696;p19"/>
              <p:cNvSpPr/>
              <p:nvPr/>
            </p:nvSpPr>
            <p:spPr>
              <a:xfrm>
                <a:off x="11734799" y="535780"/>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66" y="27108"/>
                      <a:pt x="27108" y="0"/>
                      <a:pt x="60497" y="0"/>
                    </a:cubicBezTo>
                    <a:close/>
                    <a:moveTo>
                      <a:pt x="60497" y="101225"/>
                    </a:moveTo>
                    <a:cubicBezTo>
                      <a:pt x="82911" y="101225"/>
                      <a:pt x="101160" y="82977"/>
                      <a:pt x="101160" y="60497"/>
                    </a:cubicBezTo>
                    <a:cubicBezTo>
                      <a:pt x="101160" y="38083"/>
                      <a:pt x="82911" y="19835"/>
                      <a:pt x="60497" y="19835"/>
                    </a:cubicBezTo>
                    <a:cubicBezTo>
                      <a:pt x="38084" y="19835"/>
                      <a:pt x="19835" y="38083"/>
                      <a:pt x="19835" y="60497"/>
                    </a:cubicBezTo>
                    <a:cubicBezTo>
                      <a:pt x="19769" y="82977"/>
                      <a:pt x="38017"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7" name="Google Shape;1697;p19"/>
              <p:cNvSpPr/>
              <p:nvPr/>
            </p:nvSpPr>
            <p:spPr>
              <a:xfrm>
                <a:off x="11463124" y="264104"/>
                <a:ext cx="664344" cy="664345"/>
              </a:xfrm>
              <a:custGeom>
                <a:avLst/>
                <a:gdLst/>
                <a:ahLst/>
                <a:cxnLst/>
                <a:rect l="l" t="t" r="r" b="b"/>
                <a:pathLst>
                  <a:path w="664344" h="664345" extrusionOk="0">
                    <a:moveTo>
                      <a:pt x="332172" y="0"/>
                    </a:moveTo>
                    <a:cubicBezTo>
                      <a:pt x="515317" y="0"/>
                      <a:pt x="664345" y="149028"/>
                      <a:pt x="664345" y="332173"/>
                    </a:cubicBezTo>
                    <a:cubicBezTo>
                      <a:pt x="664345" y="515317"/>
                      <a:pt x="515317" y="664345"/>
                      <a:pt x="332172" y="664345"/>
                    </a:cubicBezTo>
                    <a:cubicBezTo>
                      <a:pt x="149028" y="664345"/>
                      <a:pt x="0" y="515317"/>
                      <a:pt x="0" y="332173"/>
                    </a:cubicBezTo>
                    <a:cubicBezTo>
                      <a:pt x="0" y="149028"/>
                      <a:pt x="148962" y="0"/>
                      <a:pt x="332172" y="0"/>
                    </a:cubicBezTo>
                    <a:close/>
                    <a:moveTo>
                      <a:pt x="332172" y="644510"/>
                    </a:moveTo>
                    <a:cubicBezTo>
                      <a:pt x="504408" y="644510"/>
                      <a:pt x="644510" y="504408"/>
                      <a:pt x="644510" y="332173"/>
                    </a:cubicBezTo>
                    <a:cubicBezTo>
                      <a:pt x="644510" y="159937"/>
                      <a:pt x="504408" y="19835"/>
                      <a:pt x="332172" y="19835"/>
                    </a:cubicBezTo>
                    <a:cubicBezTo>
                      <a:pt x="159937" y="19835"/>
                      <a:pt x="19835" y="159937"/>
                      <a:pt x="19835" y="332173"/>
                    </a:cubicBezTo>
                    <a:cubicBezTo>
                      <a:pt x="19835" y="504408"/>
                      <a:pt x="159937" y="644510"/>
                      <a:pt x="332172" y="6445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8" name="Google Shape;1698;p19"/>
              <p:cNvSpPr/>
              <p:nvPr/>
            </p:nvSpPr>
            <p:spPr>
              <a:xfrm>
                <a:off x="7150105" y="2856161"/>
                <a:ext cx="4990587" cy="3734031"/>
              </a:xfrm>
              <a:custGeom>
                <a:avLst/>
                <a:gdLst/>
                <a:ahLst/>
                <a:cxnLst/>
                <a:rect l="l" t="t" r="r" b="b"/>
                <a:pathLst>
                  <a:path w="4990587" h="3734031" extrusionOk="0">
                    <a:moveTo>
                      <a:pt x="0" y="3734032"/>
                    </a:moveTo>
                    <a:lnTo>
                      <a:pt x="0" y="3714197"/>
                    </a:lnTo>
                    <a:lnTo>
                      <a:pt x="4656233" y="3714197"/>
                    </a:lnTo>
                    <a:cubicBezTo>
                      <a:pt x="4829857" y="3714197"/>
                      <a:pt x="4971083" y="3570326"/>
                      <a:pt x="4971083" y="3393529"/>
                    </a:cubicBezTo>
                    <a:lnTo>
                      <a:pt x="4971083" y="0"/>
                    </a:lnTo>
                    <a:lnTo>
                      <a:pt x="4990587" y="0"/>
                    </a:lnTo>
                    <a:lnTo>
                      <a:pt x="4990587" y="3393529"/>
                    </a:lnTo>
                    <a:cubicBezTo>
                      <a:pt x="4990587" y="3581235"/>
                      <a:pt x="4840568" y="3734032"/>
                      <a:pt x="4656233" y="3734032"/>
                    </a:cubicBezTo>
                    <a:lnTo>
                      <a:pt x="0" y="373403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9" name="Google Shape;1699;p19"/>
              <p:cNvSpPr/>
              <p:nvPr/>
            </p:nvSpPr>
            <p:spPr>
              <a:xfrm>
                <a:off x="7029045" y="6519711"/>
                <a:ext cx="121060" cy="120994"/>
              </a:xfrm>
              <a:custGeom>
                <a:avLst/>
                <a:gdLst/>
                <a:ahLst/>
                <a:cxnLst/>
                <a:rect l="l" t="t" r="r" b="b"/>
                <a:pathLst>
                  <a:path w="121060" h="120994" extrusionOk="0">
                    <a:moveTo>
                      <a:pt x="60564" y="0"/>
                    </a:moveTo>
                    <a:cubicBezTo>
                      <a:pt x="93952" y="0"/>
                      <a:pt x="121061" y="27174"/>
                      <a:pt x="121061" y="60497"/>
                    </a:cubicBezTo>
                    <a:cubicBezTo>
                      <a:pt x="121061" y="93886"/>
                      <a:pt x="93886" y="120994"/>
                      <a:pt x="60564" y="120994"/>
                    </a:cubicBezTo>
                    <a:cubicBezTo>
                      <a:pt x="27240" y="120994"/>
                      <a:pt x="0" y="93820"/>
                      <a:pt x="0" y="60497"/>
                    </a:cubicBezTo>
                    <a:cubicBezTo>
                      <a:pt x="0" y="27174"/>
                      <a:pt x="27174" y="0"/>
                      <a:pt x="60564" y="0"/>
                    </a:cubicBezTo>
                    <a:close/>
                    <a:moveTo>
                      <a:pt x="60564" y="101225"/>
                    </a:moveTo>
                    <a:cubicBezTo>
                      <a:pt x="82977" y="101225"/>
                      <a:pt x="101226" y="82977"/>
                      <a:pt x="101226" y="60563"/>
                    </a:cubicBezTo>
                    <a:cubicBezTo>
                      <a:pt x="101226" y="38149"/>
                      <a:pt x="82977" y="19901"/>
                      <a:pt x="60564" y="19901"/>
                    </a:cubicBezTo>
                    <a:cubicBezTo>
                      <a:pt x="38150" y="19901"/>
                      <a:pt x="19835" y="38149"/>
                      <a:pt x="19835" y="60563"/>
                    </a:cubicBezTo>
                    <a:cubicBezTo>
                      <a:pt x="19835" y="82977"/>
                      <a:pt x="38084" y="101225"/>
                      <a:pt x="60564"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0" name="Google Shape;1700;p19"/>
              <p:cNvSpPr/>
              <p:nvPr/>
            </p:nvSpPr>
            <p:spPr>
              <a:xfrm>
                <a:off x="12069022" y="2735100"/>
                <a:ext cx="121060" cy="120994"/>
              </a:xfrm>
              <a:custGeom>
                <a:avLst/>
                <a:gdLst/>
                <a:ahLst/>
                <a:cxnLst/>
                <a:rect l="l" t="t" r="r" b="b"/>
                <a:pathLst>
                  <a:path w="121060" h="120994" extrusionOk="0">
                    <a:moveTo>
                      <a:pt x="60564" y="0"/>
                    </a:moveTo>
                    <a:cubicBezTo>
                      <a:pt x="93952" y="0"/>
                      <a:pt x="121060" y="27174"/>
                      <a:pt x="121060" y="60497"/>
                    </a:cubicBezTo>
                    <a:cubicBezTo>
                      <a:pt x="121060" y="93886"/>
                      <a:pt x="93886" y="120994"/>
                      <a:pt x="60564" y="120994"/>
                    </a:cubicBezTo>
                    <a:cubicBezTo>
                      <a:pt x="27240" y="120994"/>
                      <a:pt x="0" y="93820"/>
                      <a:pt x="0" y="60497"/>
                    </a:cubicBezTo>
                    <a:cubicBezTo>
                      <a:pt x="0" y="27174"/>
                      <a:pt x="27174" y="0"/>
                      <a:pt x="60564" y="0"/>
                    </a:cubicBezTo>
                    <a:close/>
                    <a:moveTo>
                      <a:pt x="60564" y="101225"/>
                    </a:moveTo>
                    <a:cubicBezTo>
                      <a:pt x="82977" y="101225"/>
                      <a:pt x="101225" y="82977"/>
                      <a:pt x="101225" y="60563"/>
                    </a:cubicBezTo>
                    <a:cubicBezTo>
                      <a:pt x="101225" y="38150"/>
                      <a:pt x="82977" y="19901"/>
                      <a:pt x="60564" y="19901"/>
                    </a:cubicBezTo>
                    <a:cubicBezTo>
                      <a:pt x="38150" y="19901"/>
                      <a:pt x="19835" y="38150"/>
                      <a:pt x="19835" y="60563"/>
                    </a:cubicBezTo>
                    <a:cubicBezTo>
                      <a:pt x="19835" y="82977"/>
                      <a:pt x="38084" y="101225"/>
                      <a:pt x="60564"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1" name="Google Shape;1701;p19"/>
              <p:cNvSpPr/>
              <p:nvPr/>
            </p:nvSpPr>
            <p:spPr>
              <a:xfrm>
                <a:off x="7169941" y="261658"/>
                <a:ext cx="4117179" cy="6318550"/>
              </a:xfrm>
              <a:custGeom>
                <a:avLst/>
                <a:gdLst/>
                <a:ahLst/>
                <a:cxnLst/>
                <a:rect l="l" t="t" r="r" b="b"/>
                <a:pathLst>
                  <a:path w="4117179" h="6318550" extrusionOk="0">
                    <a:moveTo>
                      <a:pt x="0" y="0"/>
                    </a:moveTo>
                    <a:lnTo>
                      <a:pt x="3745734" y="0"/>
                    </a:lnTo>
                    <a:cubicBezTo>
                      <a:pt x="3950564" y="0"/>
                      <a:pt x="4117180" y="152731"/>
                      <a:pt x="4117180" y="340503"/>
                    </a:cubicBezTo>
                    <a:lnTo>
                      <a:pt x="4117180" y="6318551"/>
                    </a:lnTo>
                    <a:lnTo>
                      <a:pt x="4095560" y="6318551"/>
                    </a:lnTo>
                    <a:lnTo>
                      <a:pt x="4095560" y="340503"/>
                    </a:lnTo>
                    <a:cubicBezTo>
                      <a:pt x="4095560" y="163706"/>
                      <a:pt x="3938664" y="19835"/>
                      <a:pt x="3745734" y="19835"/>
                    </a:cubicBezTo>
                    <a:lnTo>
                      <a:pt x="0" y="19835"/>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2" name="Google Shape;1702;p19"/>
              <p:cNvSpPr/>
              <p:nvPr/>
            </p:nvSpPr>
            <p:spPr>
              <a:xfrm>
                <a:off x="7058202" y="215707"/>
                <a:ext cx="111738" cy="111737"/>
              </a:xfrm>
              <a:custGeom>
                <a:avLst/>
                <a:gdLst/>
                <a:ahLst/>
                <a:cxnLst/>
                <a:rect l="l" t="t" r="r" b="b"/>
                <a:pathLst>
                  <a:path w="111738" h="111737" extrusionOk="0">
                    <a:moveTo>
                      <a:pt x="55869" y="0"/>
                    </a:moveTo>
                    <a:cubicBezTo>
                      <a:pt x="86679" y="0"/>
                      <a:pt x="111738" y="25058"/>
                      <a:pt x="111738" y="55869"/>
                    </a:cubicBezTo>
                    <a:cubicBezTo>
                      <a:pt x="111738" y="86680"/>
                      <a:pt x="86679" y="111738"/>
                      <a:pt x="55869" y="111738"/>
                    </a:cubicBezTo>
                    <a:cubicBezTo>
                      <a:pt x="25058" y="111738"/>
                      <a:pt x="0" y="86680"/>
                      <a:pt x="0" y="55869"/>
                    </a:cubicBezTo>
                    <a:cubicBezTo>
                      <a:pt x="0" y="25058"/>
                      <a:pt x="25058" y="0"/>
                      <a:pt x="55869" y="0"/>
                    </a:cubicBezTo>
                    <a:close/>
                    <a:moveTo>
                      <a:pt x="55869" y="91903"/>
                    </a:moveTo>
                    <a:cubicBezTo>
                      <a:pt x="75770" y="91903"/>
                      <a:pt x="91903" y="75704"/>
                      <a:pt x="91903" y="55869"/>
                    </a:cubicBezTo>
                    <a:cubicBezTo>
                      <a:pt x="91903" y="36034"/>
                      <a:pt x="75770" y="19835"/>
                      <a:pt x="55869" y="19835"/>
                    </a:cubicBezTo>
                    <a:cubicBezTo>
                      <a:pt x="35967" y="19835"/>
                      <a:pt x="19835" y="36034"/>
                      <a:pt x="19835" y="55869"/>
                    </a:cubicBezTo>
                    <a:cubicBezTo>
                      <a:pt x="19835" y="75770"/>
                      <a:pt x="35967"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3" name="Google Shape;1703;p19"/>
              <p:cNvSpPr/>
              <p:nvPr/>
            </p:nvSpPr>
            <p:spPr>
              <a:xfrm>
                <a:off x="10141112" y="264104"/>
                <a:ext cx="1673755" cy="19835"/>
              </a:xfrm>
              <a:custGeom>
                <a:avLst/>
                <a:gdLst/>
                <a:ahLst/>
                <a:cxnLst/>
                <a:rect l="l" t="t" r="r" b="b"/>
                <a:pathLst>
                  <a:path w="1673755" h="19835" extrusionOk="0">
                    <a:moveTo>
                      <a:pt x="0" y="0"/>
                    </a:moveTo>
                    <a:lnTo>
                      <a:pt x="1673756" y="0"/>
                    </a:lnTo>
                    <a:lnTo>
                      <a:pt x="1673756"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04" name="Google Shape;1704;p19"/>
            <p:cNvGrpSpPr/>
            <p:nvPr/>
          </p:nvGrpSpPr>
          <p:grpSpPr>
            <a:xfrm rot="-5400000">
              <a:off x="4542463" y="109238"/>
              <a:ext cx="59100" cy="384850"/>
              <a:chOff x="1263425" y="3257275"/>
              <a:chExt cx="59100" cy="384850"/>
            </a:xfrm>
          </p:grpSpPr>
          <p:sp>
            <p:nvSpPr>
              <p:cNvPr id="1705" name="Google Shape;1705;p19"/>
              <p:cNvSpPr/>
              <p:nvPr/>
            </p:nvSpPr>
            <p:spPr>
              <a:xfrm>
                <a:off x="1263425" y="325727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06" name="Google Shape;1706;p19"/>
              <p:cNvSpPr/>
              <p:nvPr/>
            </p:nvSpPr>
            <p:spPr>
              <a:xfrm>
                <a:off x="1263425" y="3420150"/>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07" name="Google Shape;1707;p19"/>
              <p:cNvSpPr/>
              <p:nvPr/>
            </p:nvSpPr>
            <p:spPr>
              <a:xfrm>
                <a:off x="1263425" y="358302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708" name="Google Shape;1708;p19"/>
            <p:cNvGrpSpPr/>
            <p:nvPr/>
          </p:nvGrpSpPr>
          <p:grpSpPr>
            <a:xfrm rot="-5400000">
              <a:off x="4553050" y="4649063"/>
              <a:ext cx="59100" cy="384850"/>
              <a:chOff x="1263425" y="3257275"/>
              <a:chExt cx="59100" cy="384850"/>
            </a:xfrm>
          </p:grpSpPr>
          <p:sp>
            <p:nvSpPr>
              <p:cNvPr id="1709" name="Google Shape;1709;p19"/>
              <p:cNvSpPr/>
              <p:nvPr/>
            </p:nvSpPr>
            <p:spPr>
              <a:xfrm>
                <a:off x="1263425" y="325727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10" name="Google Shape;1710;p19"/>
              <p:cNvSpPr/>
              <p:nvPr/>
            </p:nvSpPr>
            <p:spPr>
              <a:xfrm>
                <a:off x="1263425" y="3420150"/>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11" name="Google Shape;1711;p19"/>
              <p:cNvSpPr/>
              <p:nvPr/>
            </p:nvSpPr>
            <p:spPr>
              <a:xfrm>
                <a:off x="1263425" y="358302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1712" name="Google Shape;1712;p19"/>
          <p:cNvGrpSpPr/>
          <p:nvPr/>
        </p:nvGrpSpPr>
        <p:grpSpPr>
          <a:xfrm>
            <a:off x="914696" y="3500465"/>
            <a:ext cx="803540" cy="1103589"/>
            <a:chOff x="8502899" y="1189255"/>
            <a:chExt cx="855922" cy="1175532"/>
          </a:xfrm>
        </p:grpSpPr>
        <p:grpSp>
          <p:nvGrpSpPr>
            <p:cNvPr id="1713" name="Google Shape;1713;p19"/>
            <p:cNvGrpSpPr/>
            <p:nvPr/>
          </p:nvGrpSpPr>
          <p:grpSpPr>
            <a:xfrm>
              <a:off x="8577834" y="2220818"/>
              <a:ext cx="743729" cy="143969"/>
              <a:chOff x="8577834" y="2220818"/>
              <a:chExt cx="743729" cy="143969"/>
            </a:xfrm>
          </p:grpSpPr>
          <p:sp>
            <p:nvSpPr>
              <p:cNvPr id="1714" name="Google Shape;1714;p19"/>
              <p:cNvSpPr/>
              <p:nvPr/>
            </p:nvSpPr>
            <p:spPr>
              <a:xfrm>
                <a:off x="8577834" y="2220818"/>
                <a:ext cx="743729" cy="143969"/>
              </a:xfrm>
              <a:custGeom>
                <a:avLst/>
                <a:gdLst/>
                <a:ahLst/>
                <a:cxnLst/>
                <a:rect l="l" t="t" r="r" b="b"/>
                <a:pathLst>
                  <a:path w="743729" h="143969" extrusionOk="0">
                    <a:moveTo>
                      <a:pt x="731229" y="143969"/>
                    </a:moveTo>
                    <a:lnTo>
                      <a:pt x="12501" y="143969"/>
                    </a:lnTo>
                    <a:cubicBezTo>
                      <a:pt x="5587" y="143969"/>
                      <a:pt x="0" y="138382"/>
                      <a:pt x="0" y="131468"/>
                    </a:cubicBezTo>
                    <a:lnTo>
                      <a:pt x="0" y="12501"/>
                    </a:lnTo>
                    <a:cubicBezTo>
                      <a:pt x="0" y="5587"/>
                      <a:pt x="5587" y="0"/>
                      <a:pt x="12501" y="0"/>
                    </a:cubicBezTo>
                    <a:lnTo>
                      <a:pt x="731229" y="0"/>
                    </a:lnTo>
                    <a:cubicBezTo>
                      <a:pt x="738143" y="0"/>
                      <a:pt x="743730" y="5587"/>
                      <a:pt x="743730" y="12501"/>
                    </a:cubicBezTo>
                    <a:lnTo>
                      <a:pt x="743730" y="131468"/>
                    </a:lnTo>
                    <a:cubicBezTo>
                      <a:pt x="743730" y="138382"/>
                      <a:pt x="738143" y="143969"/>
                      <a:pt x="731229" y="143969"/>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15" name="Google Shape;1715;p19"/>
              <p:cNvGrpSpPr/>
              <p:nvPr/>
            </p:nvGrpSpPr>
            <p:grpSpPr>
              <a:xfrm>
                <a:off x="8639465" y="2240966"/>
                <a:ext cx="620503" cy="102695"/>
                <a:chOff x="8639465" y="2240966"/>
                <a:chExt cx="620503" cy="102695"/>
              </a:xfrm>
            </p:grpSpPr>
            <p:sp>
              <p:nvSpPr>
                <p:cNvPr id="1716" name="Google Shape;1716;p19"/>
                <p:cNvSpPr/>
                <p:nvPr/>
              </p:nvSpPr>
              <p:spPr>
                <a:xfrm>
                  <a:off x="8639465" y="2240966"/>
                  <a:ext cx="11733" cy="102695"/>
                </a:xfrm>
                <a:custGeom>
                  <a:avLst/>
                  <a:gdLst/>
                  <a:ahLst/>
                  <a:cxnLst/>
                  <a:rect l="l" t="t" r="r" b="b"/>
                  <a:pathLst>
                    <a:path w="11733" h="102695" extrusionOk="0">
                      <a:moveTo>
                        <a:pt x="5867" y="102695"/>
                      </a:moveTo>
                      <a:cubicBezTo>
                        <a:pt x="2619" y="102695"/>
                        <a:pt x="0" y="100076"/>
                        <a:pt x="0" y="96829"/>
                      </a:cubicBezTo>
                      <a:lnTo>
                        <a:pt x="0" y="5866"/>
                      </a:lnTo>
                      <a:cubicBezTo>
                        <a:pt x="0" y="2619"/>
                        <a:pt x="2619" y="0"/>
                        <a:pt x="5867" y="0"/>
                      </a:cubicBezTo>
                      <a:cubicBezTo>
                        <a:pt x="9114" y="0"/>
                        <a:pt x="11733" y="2619"/>
                        <a:pt x="11733" y="5866"/>
                      </a:cubicBezTo>
                      <a:lnTo>
                        <a:pt x="11733" y="96829"/>
                      </a:lnTo>
                      <a:cubicBezTo>
                        <a:pt x="11733" y="100076"/>
                        <a:pt x="9114" y="102695"/>
                        <a:pt x="5867" y="102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7" name="Google Shape;1717;p19"/>
                <p:cNvSpPr/>
                <p:nvPr/>
              </p:nvSpPr>
              <p:spPr>
                <a:xfrm>
                  <a:off x="8726412" y="2240966"/>
                  <a:ext cx="11732" cy="102695"/>
                </a:xfrm>
                <a:custGeom>
                  <a:avLst/>
                  <a:gdLst/>
                  <a:ahLst/>
                  <a:cxnLst/>
                  <a:rect l="l" t="t" r="r" b="b"/>
                  <a:pathLst>
                    <a:path w="11732" h="102695" extrusionOk="0">
                      <a:moveTo>
                        <a:pt x="5866" y="102695"/>
                      </a:moveTo>
                      <a:cubicBezTo>
                        <a:pt x="2619" y="102695"/>
                        <a:pt x="0" y="100076"/>
                        <a:pt x="0" y="96829"/>
                      </a:cubicBezTo>
                      <a:lnTo>
                        <a:pt x="0" y="5866"/>
                      </a:lnTo>
                      <a:cubicBezTo>
                        <a:pt x="0" y="2619"/>
                        <a:pt x="2619" y="0"/>
                        <a:pt x="5866" y="0"/>
                      </a:cubicBezTo>
                      <a:cubicBezTo>
                        <a:pt x="9113" y="0"/>
                        <a:pt x="11732" y="2619"/>
                        <a:pt x="11732" y="5866"/>
                      </a:cubicBezTo>
                      <a:lnTo>
                        <a:pt x="11732" y="96829"/>
                      </a:lnTo>
                      <a:cubicBezTo>
                        <a:pt x="11767" y="100076"/>
                        <a:pt x="9113" y="102695"/>
                        <a:pt x="5866" y="102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8" name="Google Shape;1718;p19"/>
                <p:cNvSpPr/>
                <p:nvPr/>
              </p:nvSpPr>
              <p:spPr>
                <a:xfrm>
                  <a:off x="8813394" y="2240966"/>
                  <a:ext cx="11733" cy="102695"/>
                </a:xfrm>
                <a:custGeom>
                  <a:avLst/>
                  <a:gdLst/>
                  <a:ahLst/>
                  <a:cxnLst/>
                  <a:rect l="l" t="t" r="r" b="b"/>
                  <a:pathLst>
                    <a:path w="11733" h="102695" extrusionOk="0">
                      <a:moveTo>
                        <a:pt x="5866" y="102695"/>
                      </a:moveTo>
                      <a:cubicBezTo>
                        <a:pt x="2619" y="102695"/>
                        <a:pt x="0" y="100076"/>
                        <a:pt x="0" y="96829"/>
                      </a:cubicBezTo>
                      <a:lnTo>
                        <a:pt x="0" y="5866"/>
                      </a:lnTo>
                      <a:cubicBezTo>
                        <a:pt x="0" y="2619"/>
                        <a:pt x="2619" y="0"/>
                        <a:pt x="5866" y="0"/>
                      </a:cubicBezTo>
                      <a:cubicBezTo>
                        <a:pt x="9114" y="0"/>
                        <a:pt x="11733" y="2619"/>
                        <a:pt x="11733" y="5866"/>
                      </a:cubicBezTo>
                      <a:lnTo>
                        <a:pt x="11733" y="96829"/>
                      </a:lnTo>
                      <a:cubicBezTo>
                        <a:pt x="11733" y="100076"/>
                        <a:pt x="9114" y="102695"/>
                        <a:pt x="5866" y="102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9" name="Google Shape;1719;p19"/>
                <p:cNvSpPr/>
                <p:nvPr/>
              </p:nvSpPr>
              <p:spPr>
                <a:xfrm>
                  <a:off x="8900342" y="2240966"/>
                  <a:ext cx="11732" cy="102695"/>
                </a:xfrm>
                <a:custGeom>
                  <a:avLst/>
                  <a:gdLst/>
                  <a:ahLst/>
                  <a:cxnLst/>
                  <a:rect l="l" t="t" r="r" b="b"/>
                  <a:pathLst>
                    <a:path w="11732" h="102695" extrusionOk="0">
                      <a:moveTo>
                        <a:pt x="5866" y="102695"/>
                      </a:moveTo>
                      <a:cubicBezTo>
                        <a:pt x="2619" y="102695"/>
                        <a:pt x="0" y="100076"/>
                        <a:pt x="0" y="96829"/>
                      </a:cubicBezTo>
                      <a:lnTo>
                        <a:pt x="0" y="5866"/>
                      </a:lnTo>
                      <a:cubicBezTo>
                        <a:pt x="0" y="2619"/>
                        <a:pt x="2619" y="0"/>
                        <a:pt x="5866" y="0"/>
                      </a:cubicBezTo>
                      <a:cubicBezTo>
                        <a:pt x="9113" y="0"/>
                        <a:pt x="11732" y="2619"/>
                        <a:pt x="11732" y="5866"/>
                      </a:cubicBezTo>
                      <a:lnTo>
                        <a:pt x="11732" y="96829"/>
                      </a:lnTo>
                      <a:cubicBezTo>
                        <a:pt x="11767" y="100076"/>
                        <a:pt x="9113" y="102695"/>
                        <a:pt x="5866" y="102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0" name="Google Shape;1720;p19"/>
                <p:cNvSpPr/>
                <p:nvPr/>
              </p:nvSpPr>
              <p:spPr>
                <a:xfrm>
                  <a:off x="8987324" y="2240966"/>
                  <a:ext cx="11732" cy="102695"/>
                </a:xfrm>
                <a:custGeom>
                  <a:avLst/>
                  <a:gdLst/>
                  <a:ahLst/>
                  <a:cxnLst/>
                  <a:rect l="l" t="t" r="r" b="b"/>
                  <a:pathLst>
                    <a:path w="11732" h="102695" extrusionOk="0">
                      <a:moveTo>
                        <a:pt x="5866" y="102695"/>
                      </a:moveTo>
                      <a:cubicBezTo>
                        <a:pt x="2619" y="102695"/>
                        <a:pt x="0" y="100076"/>
                        <a:pt x="0" y="96829"/>
                      </a:cubicBezTo>
                      <a:lnTo>
                        <a:pt x="0" y="5866"/>
                      </a:lnTo>
                      <a:cubicBezTo>
                        <a:pt x="0" y="2619"/>
                        <a:pt x="2619" y="0"/>
                        <a:pt x="5866" y="0"/>
                      </a:cubicBezTo>
                      <a:cubicBezTo>
                        <a:pt x="9113" y="0"/>
                        <a:pt x="11732" y="2619"/>
                        <a:pt x="11732" y="5866"/>
                      </a:cubicBezTo>
                      <a:lnTo>
                        <a:pt x="11732" y="96829"/>
                      </a:lnTo>
                      <a:cubicBezTo>
                        <a:pt x="11732" y="100076"/>
                        <a:pt x="9113" y="102695"/>
                        <a:pt x="5866" y="102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1" name="Google Shape;1721;p19"/>
                <p:cNvSpPr/>
                <p:nvPr/>
              </p:nvSpPr>
              <p:spPr>
                <a:xfrm>
                  <a:off x="9074270" y="2240966"/>
                  <a:ext cx="11733" cy="102695"/>
                </a:xfrm>
                <a:custGeom>
                  <a:avLst/>
                  <a:gdLst/>
                  <a:ahLst/>
                  <a:cxnLst/>
                  <a:rect l="l" t="t" r="r" b="b"/>
                  <a:pathLst>
                    <a:path w="11733" h="102695" extrusionOk="0">
                      <a:moveTo>
                        <a:pt x="5867" y="102695"/>
                      </a:moveTo>
                      <a:cubicBezTo>
                        <a:pt x="2619" y="102695"/>
                        <a:pt x="0" y="100076"/>
                        <a:pt x="0" y="96829"/>
                      </a:cubicBezTo>
                      <a:lnTo>
                        <a:pt x="0" y="5866"/>
                      </a:lnTo>
                      <a:cubicBezTo>
                        <a:pt x="0" y="2619"/>
                        <a:pt x="2619" y="0"/>
                        <a:pt x="5867" y="0"/>
                      </a:cubicBezTo>
                      <a:cubicBezTo>
                        <a:pt x="9114" y="0"/>
                        <a:pt x="11733" y="2619"/>
                        <a:pt x="11733" y="5866"/>
                      </a:cubicBezTo>
                      <a:lnTo>
                        <a:pt x="11733" y="96829"/>
                      </a:lnTo>
                      <a:cubicBezTo>
                        <a:pt x="11768" y="100076"/>
                        <a:pt x="9114" y="102695"/>
                        <a:pt x="5867" y="102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2" name="Google Shape;1722;p19"/>
                <p:cNvSpPr/>
                <p:nvPr/>
              </p:nvSpPr>
              <p:spPr>
                <a:xfrm>
                  <a:off x="9161253" y="2240966"/>
                  <a:ext cx="11732" cy="102695"/>
                </a:xfrm>
                <a:custGeom>
                  <a:avLst/>
                  <a:gdLst/>
                  <a:ahLst/>
                  <a:cxnLst/>
                  <a:rect l="l" t="t" r="r" b="b"/>
                  <a:pathLst>
                    <a:path w="11732" h="102695" extrusionOk="0">
                      <a:moveTo>
                        <a:pt x="5866" y="102695"/>
                      </a:moveTo>
                      <a:cubicBezTo>
                        <a:pt x="2619" y="102695"/>
                        <a:pt x="0" y="100076"/>
                        <a:pt x="0" y="96829"/>
                      </a:cubicBezTo>
                      <a:lnTo>
                        <a:pt x="0" y="5866"/>
                      </a:lnTo>
                      <a:cubicBezTo>
                        <a:pt x="0" y="2619"/>
                        <a:pt x="2619" y="0"/>
                        <a:pt x="5866" y="0"/>
                      </a:cubicBezTo>
                      <a:cubicBezTo>
                        <a:pt x="9113" y="0"/>
                        <a:pt x="11732" y="2619"/>
                        <a:pt x="11732" y="5866"/>
                      </a:cubicBezTo>
                      <a:lnTo>
                        <a:pt x="11732" y="96829"/>
                      </a:lnTo>
                      <a:cubicBezTo>
                        <a:pt x="11732" y="100076"/>
                        <a:pt x="9113" y="102695"/>
                        <a:pt x="5866" y="102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3" name="Google Shape;1723;p19"/>
                <p:cNvSpPr/>
                <p:nvPr/>
              </p:nvSpPr>
              <p:spPr>
                <a:xfrm>
                  <a:off x="9248235" y="2240966"/>
                  <a:ext cx="11733" cy="102695"/>
                </a:xfrm>
                <a:custGeom>
                  <a:avLst/>
                  <a:gdLst/>
                  <a:ahLst/>
                  <a:cxnLst/>
                  <a:rect l="l" t="t" r="r" b="b"/>
                  <a:pathLst>
                    <a:path w="11733" h="102695" extrusionOk="0">
                      <a:moveTo>
                        <a:pt x="5866" y="102695"/>
                      </a:moveTo>
                      <a:cubicBezTo>
                        <a:pt x="2619" y="102695"/>
                        <a:pt x="0" y="100076"/>
                        <a:pt x="0" y="96829"/>
                      </a:cubicBezTo>
                      <a:lnTo>
                        <a:pt x="0" y="5866"/>
                      </a:lnTo>
                      <a:cubicBezTo>
                        <a:pt x="0" y="2619"/>
                        <a:pt x="2619" y="0"/>
                        <a:pt x="5866" y="0"/>
                      </a:cubicBezTo>
                      <a:cubicBezTo>
                        <a:pt x="9114" y="0"/>
                        <a:pt x="11733" y="2619"/>
                        <a:pt x="11733" y="5866"/>
                      </a:cubicBezTo>
                      <a:lnTo>
                        <a:pt x="11733" y="96829"/>
                      </a:lnTo>
                      <a:cubicBezTo>
                        <a:pt x="11733" y="100076"/>
                        <a:pt x="9079" y="102695"/>
                        <a:pt x="5866" y="102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724" name="Google Shape;1724;p19"/>
            <p:cNvSpPr/>
            <p:nvPr/>
          </p:nvSpPr>
          <p:spPr>
            <a:xfrm>
              <a:off x="8521859" y="2076884"/>
              <a:ext cx="743729" cy="143969"/>
            </a:xfrm>
            <a:custGeom>
              <a:avLst/>
              <a:gdLst/>
              <a:ahLst/>
              <a:cxnLst/>
              <a:rect l="l" t="t" r="r" b="b"/>
              <a:pathLst>
                <a:path w="743729" h="143969" extrusionOk="0">
                  <a:moveTo>
                    <a:pt x="731229" y="143969"/>
                  </a:moveTo>
                  <a:lnTo>
                    <a:pt x="12501" y="143969"/>
                  </a:lnTo>
                  <a:cubicBezTo>
                    <a:pt x="5587" y="143969"/>
                    <a:pt x="0" y="138382"/>
                    <a:pt x="0" y="131468"/>
                  </a:cubicBezTo>
                  <a:lnTo>
                    <a:pt x="0" y="12501"/>
                  </a:lnTo>
                  <a:cubicBezTo>
                    <a:pt x="0" y="5587"/>
                    <a:pt x="5587" y="0"/>
                    <a:pt x="12501" y="0"/>
                  </a:cubicBezTo>
                  <a:lnTo>
                    <a:pt x="731229" y="0"/>
                  </a:lnTo>
                  <a:cubicBezTo>
                    <a:pt x="738143" y="0"/>
                    <a:pt x="743730" y="5587"/>
                    <a:pt x="743730" y="12501"/>
                  </a:cubicBezTo>
                  <a:lnTo>
                    <a:pt x="743730" y="131468"/>
                  </a:lnTo>
                  <a:cubicBezTo>
                    <a:pt x="743730" y="138382"/>
                    <a:pt x="738108" y="143969"/>
                    <a:pt x="731229" y="143969"/>
                  </a:cubicBezTo>
                  <a:close/>
                </a:path>
              </a:pathLst>
            </a:custGeom>
            <a:solidFill>
              <a:srgbClr val="00F9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25" name="Google Shape;1725;p19"/>
            <p:cNvGrpSpPr/>
            <p:nvPr/>
          </p:nvGrpSpPr>
          <p:grpSpPr>
            <a:xfrm>
              <a:off x="8583491" y="2097032"/>
              <a:ext cx="620467" cy="102695"/>
              <a:chOff x="8583491" y="2097032"/>
              <a:chExt cx="620467" cy="102695"/>
            </a:xfrm>
          </p:grpSpPr>
          <p:sp>
            <p:nvSpPr>
              <p:cNvPr id="1726" name="Google Shape;1726;p19"/>
              <p:cNvSpPr/>
              <p:nvPr/>
            </p:nvSpPr>
            <p:spPr>
              <a:xfrm>
                <a:off x="8583491" y="2097032"/>
                <a:ext cx="11732" cy="102695"/>
              </a:xfrm>
              <a:custGeom>
                <a:avLst/>
                <a:gdLst/>
                <a:ahLst/>
                <a:cxnLst/>
                <a:rect l="l" t="t" r="r" b="b"/>
                <a:pathLst>
                  <a:path w="11732" h="102695" extrusionOk="0">
                    <a:moveTo>
                      <a:pt x="5866" y="102696"/>
                    </a:moveTo>
                    <a:cubicBezTo>
                      <a:pt x="2619" y="102696"/>
                      <a:pt x="0" y="100077"/>
                      <a:pt x="0" y="96829"/>
                    </a:cubicBezTo>
                    <a:lnTo>
                      <a:pt x="0" y="5866"/>
                    </a:lnTo>
                    <a:cubicBezTo>
                      <a:pt x="0" y="2619"/>
                      <a:pt x="2619" y="0"/>
                      <a:pt x="5866" y="0"/>
                    </a:cubicBezTo>
                    <a:cubicBezTo>
                      <a:pt x="9113" y="0"/>
                      <a:pt x="11732" y="2619"/>
                      <a:pt x="11732" y="5866"/>
                    </a:cubicBezTo>
                    <a:lnTo>
                      <a:pt x="11732" y="96829"/>
                    </a:lnTo>
                    <a:cubicBezTo>
                      <a:pt x="11732" y="100077"/>
                      <a:pt x="9113" y="102696"/>
                      <a:pt x="5866" y="102696"/>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7" name="Google Shape;1727;p19"/>
              <p:cNvSpPr/>
              <p:nvPr/>
            </p:nvSpPr>
            <p:spPr>
              <a:xfrm>
                <a:off x="8670438" y="2097032"/>
                <a:ext cx="11732" cy="102695"/>
              </a:xfrm>
              <a:custGeom>
                <a:avLst/>
                <a:gdLst/>
                <a:ahLst/>
                <a:cxnLst/>
                <a:rect l="l" t="t" r="r" b="b"/>
                <a:pathLst>
                  <a:path w="11732" h="102695" extrusionOk="0">
                    <a:moveTo>
                      <a:pt x="5866" y="102696"/>
                    </a:moveTo>
                    <a:cubicBezTo>
                      <a:pt x="2619" y="102696"/>
                      <a:pt x="0" y="100077"/>
                      <a:pt x="0" y="96829"/>
                    </a:cubicBezTo>
                    <a:lnTo>
                      <a:pt x="0" y="5866"/>
                    </a:lnTo>
                    <a:cubicBezTo>
                      <a:pt x="0" y="2619"/>
                      <a:pt x="2619" y="0"/>
                      <a:pt x="5866" y="0"/>
                    </a:cubicBezTo>
                    <a:cubicBezTo>
                      <a:pt x="9113" y="0"/>
                      <a:pt x="11732" y="2619"/>
                      <a:pt x="11732" y="5866"/>
                    </a:cubicBezTo>
                    <a:lnTo>
                      <a:pt x="11732" y="96829"/>
                    </a:lnTo>
                    <a:cubicBezTo>
                      <a:pt x="11732" y="100077"/>
                      <a:pt x="9113" y="102696"/>
                      <a:pt x="5866" y="102696"/>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8" name="Google Shape;1728;p19"/>
              <p:cNvSpPr/>
              <p:nvPr/>
            </p:nvSpPr>
            <p:spPr>
              <a:xfrm>
                <a:off x="8757420" y="2097032"/>
                <a:ext cx="11733" cy="102695"/>
              </a:xfrm>
              <a:custGeom>
                <a:avLst/>
                <a:gdLst/>
                <a:ahLst/>
                <a:cxnLst/>
                <a:rect l="l" t="t" r="r" b="b"/>
                <a:pathLst>
                  <a:path w="11733" h="102695" extrusionOk="0">
                    <a:moveTo>
                      <a:pt x="5867" y="102696"/>
                    </a:moveTo>
                    <a:cubicBezTo>
                      <a:pt x="2619" y="102696"/>
                      <a:pt x="0" y="100077"/>
                      <a:pt x="0" y="96829"/>
                    </a:cubicBezTo>
                    <a:lnTo>
                      <a:pt x="0" y="5866"/>
                    </a:lnTo>
                    <a:cubicBezTo>
                      <a:pt x="0" y="2619"/>
                      <a:pt x="2619" y="0"/>
                      <a:pt x="5867" y="0"/>
                    </a:cubicBezTo>
                    <a:cubicBezTo>
                      <a:pt x="9114" y="0"/>
                      <a:pt x="11733" y="2619"/>
                      <a:pt x="11733" y="5866"/>
                    </a:cubicBezTo>
                    <a:lnTo>
                      <a:pt x="11733" y="96829"/>
                    </a:lnTo>
                    <a:cubicBezTo>
                      <a:pt x="11733" y="100077"/>
                      <a:pt x="9114" y="102696"/>
                      <a:pt x="5867" y="102696"/>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9" name="Google Shape;1729;p19"/>
              <p:cNvSpPr/>
              <p:nvPr/>
            </p:nvSpPr>
            <p:spPr>
              <a:xfrm>
                <a:off x="8844367" y="2097032"/>
                <a:ext cx="11732" cy="102695"/>
              </a:xfrm>
              <a:custGeom>
                <a:avLst/>
                <a:gdLst/>
                <a:ahLst/>
                <a:cxnLst/>
                <a:rect l="l" t="t" r="r" b="b"/>
                <a:pathLst>
                  <a:path w="11732" h="102695" extrusionOk="0">
                    <a:moveTo>
                      <a:pt x="5866" y="102696"/>
                    </a:moveTo>
                    <a:cubicBezTo>
                      <a:pt x="2619" y="102696"/>
                      <a:pt x="0" y="100077"/>
                      <a:pt x="0" y="96829"/>
                    </a:cubicBezTo>
                    <a:lnTo>
                      <a:pt x="0" y="5866"/>
                    </a:lnTo>
                    <a:cubicBezTo>
                      <a:pt x="0" y="2619"/>
                      <a:pt x="2619" y="0"/>
                      <a:pt x="5866" y="0"/>
                    </a:cubicBezTo>
                    <a:cubicBezTo>
                      <a:pt x="9113" y="0"/>
                      <a:pt x="11732" y="2619"/>
                      <a:pt x="11732" y="5866"/>
                    </a:cubicBezTo>
                    <a:lnTo>
                      <a:pt x="11732" y="96829"/>
                    </a:lnTo>
                    <a:cubicBezTo>
                      <a:pt x="11732" y="100077"/>
                      <a:pt x="9113" y="102696"/>
                      <a:pt x="5866" y="102696"/>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0" name="Google Shape;1730;p19"/>
              <p:cNvSpPr/>
              <p:nvPr/>
            </p:nvSpPr>
            <p:spPr>
              <a:xfrm>
                <a:off x="8931349" y="2097032"/>
                <a:ext cx="11733" cy="102695"/>
              </a:xfrm>
              <a:custGeom>
                <a:avLst/>
                <a:gdLst/>
                <a:ahLst/>
                <a:cxnLst/>
                <a:rect l="l" t="t" r="r" b="b"/>
                <a:pathLst>
                  <a:path w="11733" h="102695" extrusionOk="0">
                    <a:moveTo>
                      <a:pt x="5866" y="102696"/>
                    </a:moveTo>
                    <a:cubicBezTo>
                      <a:pt x="2619" y="102696"/>
                      <a:pt x="0" y="100077"/>
                      <a:pt x="0" y="96829"/>
                    </a:cubicBezTo>
                    <a:lnTo>
                      <a:pt x="0" y="5866"/>
                    </a:lnTo>
                    <a:cubicBezTo>
                      <a:pt x="0" y="2619"/>
                      <a:pt x="2619" y="0"/>
                      <a:pt x="5866" y="0"/>
                    </a:cubicBezTo>
                    <a:cubicBezTo>
                      <a:pt x="9114" y="0"/>
                      <a:pt x="11733" y="2619"/>
                      <a:pt x="11733" y="5866"/>
                    </a:cubicBezTo>
                    <a:lnTo>
                      <a:pt x="11733" y="96829"/>
                    </a:lnTo>
                    <a:cubicBezTo>
                      <a:pt x="11733" y="100077"/>
                      <a:pt x="9114" y="102696"/>
                      <a:pt x="5866" y="102696"/>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1" name="Google Shape;1731;p19"/>
              <p:cNvSpPr/>
              <p:nvPr/>
            </p:nvSpPr>
            <p:spPr>
              <a:xfrm>
                <a:off x="9018296" y="2097032"/>
                <a:ext cx="11733" cy="102695"/>
              </a:xfrm>
              <a:custGeom>
                <a:avLst/>
                <a:gdLst/>
                <a:ahLst/>
                <a:cxnLst/>
                <a:rect l="l" t="t" r="r" b="b"/>
                <a:pathLst>
                  <a:path w="11733" h="102695" extrusionOk="0">
                    <a:moveTo>
                      <a:pt x="5867" y="102696"/>
                    </a:moveTo>
                    <a:cubicBezTo>
                      <a:pt x="2619" y="102696"/>
                      <a:pt x="0" y="100077"/>
                      <a:pt x="0" y="96829"/>
                    </a:cubicBezTo>
                    <a:lnTo>
                      <a:pt x="0" y="5866"/>
                    </a:lnTo>
                    <a:cubicBezTo>
                      <a:pt x="0" y="2619"/>
                      <a:pt x="2619" y="0"/>
                      <a:pt x="5867" y="0"/>
                    </a:cubicBezTo>
                    <a:cubicBezTo>
                      <a:pt x="9114" y="0"/>
                      <a:pt x="11733" y="2619"/>
                      <a:pt x="11733" y="5866"/>
                    </a:cubicBezTo>
                    <a:lnTo>
                      <a:pt x="11733" y="96829"/>
                    </a:lnTo>
                    <a:cubicBezTo>
                      <a:pt x="11768" y="100077"/>
                      <a:pt x="9114" y="102696"/>
                      <a:pt x="5867" y="102696"/>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2" name="Google Shape;1732;p19"/>
              <p:cNvSpPr/>
              <p:nvPr/>
            </p:nvSpPr>
            <p:spPr>
              <a:xfrm>
                <a:off x="9105278" y="2097032"/>
                <a:ext cx="11732" cy="102695"/>
              </a:xfrm>
              <a:custGeom>
                <a:avLst/>
                <a:gdLst/>
                <a:ahLst/>
                <a:cxnLst/>
                <a:rect l="l" t="t" r="r" b="b"/>
                <a:pathLst>
                  <a:path w="11732" h="102695" extrusionOk="0">
                    <a:moveTo>
                      <a:pt x="5866" y="102696"/>
                    </a:moveTo>
                    <a:cubicBezTo>
                      <a:pt x="2619" y="102696"/>
                      <a:pt x="0" y="100077"/>
                      <a:pt x="0" y="96829"/>
                    </a:cubicBezTo>
                    <a:lnTo>
                      <a:pt x="0" y="5866"/>
                    </a:lnTo>
                    <a:cubicBezTo>
                      <a:pt x="0" y="2619"/>
                      <a:pt x="2619" y="0"/>
                      <a:pt x="5866" y="0"/>
                    </a:cubicBezTo>
                    <a:cubicBezTo>
                      <a:pt x="9113" y="0"/>
                      <a:pt x="11732" y="2619"/>
                      <a:pt x="11732" y="5866"/>
                    </a:cubicBezTo>
                    <a:lnTo>
                      <a:pt x="11732" y="96829"/>
                    </a:lnTo>
                    <a:cubicBezTo>
                      <a:pt x="11732" y="100077"/>
                      <a:pt x="9113" y="102696"/>
                      <a:pt x="5866" y="102696"/>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3" name="Google Shape;1733;p19"/>
              <p:cNvSpPr/>
              <p:nvPr/>
            </p:nvSpPr>
            <p:spPr>
              <a:xfrm>
                <a:off x="9192225" y="2097032"/>
                <a:ext cx="11733" cy="102695"/>
              </a:xfrm>
              <a:custGeom>
                <a:avLst/>
                <a:gdLst/>
                <a:ahLst/>
                <a:cxnLst/>
                <a:rect l="l" t="t" r="r" b="b"/>
                <a:pathLst>
                  <a:path w="11733" h="102695" extrusionOk="0">
                    <a:moveTo>
                      <a:pt x="5866" y="102696"/>
                    </a:moveTo>
                    <a:cubicBezTo>
                      <a:pt x="2619" y="102696"/>
                      <a:pt x="0" y="100077"/>
                      <a:pt x="0" y="96829"/>
                    </a:cubicBezTo>
                    <a:lnTo>
                      <a:pt x="0" y="5866"/>
                    </a:lnTo>
                    <a:cubicBezTo>
                      <a:pt x="0" y="2619"/>
                      <a:pt x="2619" y="0"/>
                      <a:pt x="5866" y="0"/>
                    </a:cubicBezTo>
                    <a:cubicBezTo>
                      <a:pt x="9114" y="0"/>
                      <a:pt x="11733" y="2619"/>
                      <a:pt x="11733" y="5866"/>
                    </a:cubicBezTo>
                    <a:lnTo>
                      <a:pt x="11733" y="96829"/>
                    </a:lnTo>
                    <a:cubicBezTo>
                      <a:pt x="11768" y="100077"/>
                      <a:pt x="9114" y="102696"/>
                      <a:pt x="5866" y="102696"/>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34" name="Google Shape;1734;p19"/>
            <p:cNvSpPr/>
            <p:nvPr/>
          </p:nvSpPr>
          <p:spPr>
            <a:xfrm>
              <a:off x="8615092" y="1932950"/>
              <a:ext cx="743729" cy="143969"/>
            </a:xfrm>
            <a:custGeom>
              <a:avLst/>
              <a:gdLst/>
              <a:ahLst/>
              <a:cxnLst/>
              <a:rect l="l" t="t" r="r" b="b"/>
              <a:pathLst>
                <a:path w="743729" h="143969" extrusionOk="0">
                  <a:moveTo>
                    <a:pt x="731195" y="143969"/>
                  </a:moveTo>
                  <a:lnTo>
                    <a:pt x="12501" y="143969"/>
                  </a:lnTo>
                  <a:cubicBezTo>
                    <a:pt x="5587" y="143969"/>
                    <a:pt x="0" y="138382"/>
                    <a:pt x="0" y="131468"/>
                  </a:cubicBezTo>
                  <a:lnTo>
                    <a:pt x="0" y="12501"/>
                  </a:lnTo>
                  <a:cubicBezTo>
                    <a:pt x="0" y="5587"/>
                    <a:pt x="5587" y="0"/>
                    <a:pt x="12501" y="0"/>
                  </a:cubicBezTo>
                  <a:lnTo>
                    <a:pt x="731230" y="0"/>
                  </a:lnTo>
                  <a:cubicBezTo>
                    <a:pt x="738143" y="0"/>
                    <a:pt x="743730" y="5587"/>
                    <a:pt x="743730" y="12501"/>
                  </a:cubicBezTo>
                  <a:lnTo>
                    <a:pt x="743730" y="131468"/>
                  </a:lnTo>
                  <a:cubicBezTo>
                    <a:pt x="743695" y="138347"/>
                    <a:pt x="738108" y="143969"/>
                    <a:pt x="731195" y="143969"/>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35" name="Google Shape;1735;p19"/>
            <p:cNvGrpSpPr/>
            <p:nvPr/>
          </p:nvGrpSpPr>
          <p:grpSpPr>
            <a:xfrm>
              <a:off x="8676688" y="1953098"/>
              <a:ext cx="620503" cy="102695"/>
              <a:chOff x="8676688" y="1953098"/>
              <a:chExt cx="620503" cy="102695"/>
            </a:xfrm>
          </p:grpSpPr>
          <p:sp>
            <p:nvSpPr>
              <p:cNvPr id="1736" name="Google Shape;1736;p19"/>
              <p:cNvSpPr/>
              <p:nvPr/>
            </p:nvSpPr>
            <p:spPr>
              <a:xfrm>
                <a:off x="8676688" y="1953098"/>
                <a:ext cx="11732" cy="102695"/>
              </a:xfrm>
              <a:custGeom>
                <a:avLst/>
                <a:gdLst/>
                <a:ahLst/>
                <a:cxnLst/>
                <a:rect l="l" t="t" r="r" b="b"/>
                <a:pathLst>
                  <a:path w="11732" h="102695" extrusionOk="0">
                    <a:moveTo>
                      <a:pt x="5866" y="102695"/>
                    </a:moveTo>
                    <a:cubicBezTo>
                      <a:pt x="2619" y="102695"/>
                      <a:pt x="0" y="100076"/>
                      <a:pt x="0" y="96829"/>
                    </a:cubicBezTo>
                    <a:lnTo>
                      <a:pt x="0" y="5866"/>
                    </a:lnTo>
                    <a:cubicBezTo>
                      <a:pt x="0" y="2619"/>
                      <a:pt x="2619" y="0"/>
                      <a:pt x="5866" y="0"/>
                    </a:cubicBezTo>
                    <a:cubicBezTo>
                      <a:pt x="9113" y="0"/>
                      <a:pt x="11732" y="2619"/>
                      <a:pt x="11732" y="5866"/>
                    </a:cubicBezTo>
                    <a:lnTo>
                      <a:pt x="11732" y="96829"/>
                    </a:lnTo>
                    <a:cubicBezTo>
                      <a:pt x="11732" y="100041"/>
                      <a:pt x="9113" y="102695"/>
                      <a:pt x="5866" y="102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7" name="Google Shape;1737;p19"/>
              <p:cNvSpPr/>
              <p:nvPr/>
            </p:nvSpPr>
            <p:spPr>
              <a:xfrm>
                <a:off x="8763670" y="1953098"/>
                <a:ext cx="11733" cy="102695"/>
              </a:xfrm>
              <a:custGeom>
                <a:avLst/>
                <a:gdLst/>
                <a:ahLst/>
                <a:cxnLst/>
                <a:rect l="l" t="t" r="r" b="b"/>
                <a:pathLst>
                  <a:path w="11733" h="102695" extrusionOk="0">
                    <a:moveTo>
                      <a:pt x="5866" y="102695"/>
                    </a:moveTo>
                    <a:cubicBezTo>
                      <a:pt x="2619" y="102695"/>
                      <a:pt x="0" y="100076"/>
                      <a:pt x="0" y="96829"/>
                    </a:cubicBezTo>
                    <a:lnTo>
                      <a:pt x="0" y="5866"/>
                    </a:lnTo>
                    <a:cubicBezTo>
                      <a:pt x="0" y="2619"/>
                      <a:pt x="2619" y="0"/>
                      <a:pt x="5866" y="0"/>
                    </a:cubicBezTo>
                    <a:cubicBezTo>
                      <a:pt x="9114" y="0"/>
                      <a:pt x="11733" y="2619"/>
                      <a:pt x="11733" y="5866"/>
                    </a:cubicBezTo>
                    <a:lnTo>
                      <a:pt x="11733" y="96829"/>
                    </a:lnTo>
                    <a:cubicBezTo>
                      <a:pt x="11733" y="100041"/>
                      <a:pt x="9114" y="102695"/>
                      <a:pt x="5866" y="102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8" name="Google Shape;1738;p19"/>
              <p:cNvSpPr/>
              <p:nvPr/>
            </p:nvSpPr>
            <p:spPr>
              <a:xfrm>
                <a:off x="8850618" y="1953098"/>
                <a:ext cx="11732" cy="102695"/>
              </a:xfrm>
              <a:custGeom>
                <a:avLst/>
                <a:gdLst/>
                <a:ahLst/>
                <a:cxnLst/>
                <a:rect l="l" t="t" r="r" b="b"/>
                <a:pathLst>
                  <a:path w="11732" h="102695" extrusionOk="0">
                    <a:moveTo>
                      <a:pt x="5866" y="102695"/>
                    </a:moveTo>
                    <a:cubicBezTo>
                      <a:pt x="2619" y="102695"/>
                      <a:pt x="0" y="100076"/>
                      <a:pt x="0" y="96829"/>
                    </a:cubicBezTo>
                    <a:lnTo>
                      <a:pt x="0" y="5866"/>
                    </a:lnTo>
                    <a:cubicBezTo>
                      <a:pt x="0" y="2619"/>
                      <a:pt x="2619" y="0"/>
                      <a:pt x="5866" y="0"/>
                    </a:cubicBezTo>
                    <a:cubicBezTo>
                      <a:pt x="9113" y="0"/>
                      <a:pt x="11732" y="2619"/>
                      <a:pt x="11732" y="5866"/>
                    </a:cubicBezTo>
                    <a:lnTo>
                      <a:pt x="11732" y="96829"/>
                    </a:lnTo>
                    <a:cubicBezTo>
                      <a:pt x="11732" y="100041"/>
                      <a:pt x="9113" y="102695"/>
                      <a:pt x="5866" y="102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9" name="Google Shape;1739;p19"/>
              <p:cNvSpPr/>
              <p:nvPr/>
            </p:nvSpPr>
            <p:spPr>
              <a:xfrm>
                <a:off x="8937600" y="1953098"/>
                <a:ext cx="11732" cy="102695"/>
              </a:xfrm>
              <a:custGeom>
                <a:avLst/>
                <a:gdLst/>
                <a:ahLst/>
                <a:cxnLst/>
                <a:rect l="l" t="t" r="r" b="b"/>
                <a:pathLst>
                  <a:path w="11732" h="102695" extrusionOk="0">
                    <a:moveTo>
                      <a:pt x="5866" y="102695"/>
                    </a:moveTo>
                    <a:cubicBezTo>
                      <a:pt x="2619" y="102695"/>
                      <a:pt x="0" y="100076"/>
                      <a:pt x="0" y="96829"/>
                    </a:cubicBezTo>
                    <a:lnTo>
                      <a:pt x="0" y="5866"/>
                    </a:lnTo>
                    <a:cubicBezTo>
                      <a:pt x="0" y="2619"/>
                      <a:pt x="2619" y="0"/>
                      <a:pt x="5866" y="0"/>
                    </a:cubicBezTo>
                    <a:cubicBezTo>
                      <a:pt x="9113" y="0"/>
                      <a:pt x="11732" y="2619"/>
                      <a:pt x="11732" y="5866"/>
                    </a:cubicBezTo>
                    <a:lnTo>
                      <a:pt x="11732" y="96829"/>
                    </a:lnTo>
                    <a:cubicBezTo>
                      <a:pt x="11732" y="100041"/>
                      <a:pt x="9113" y="102695"/>
                      <a:pt x="5866" y="102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0" name="Google Shape;1740;p19"/>
              <p:cNvSpPr/>
              <p:nvPr/>
            </p:nvSpPr>
            <p:spPr>
              <a:xfrm>
                <a:off x="9024546" y="1953098"/>
                <a:ext cx="11733" cy="102695"/>
              </a:xfrm>
              <a:custGeom>
                <a:avLst/>
                <a:gdLst/>
                <a:ahLst/>
                <a:cxnLst/>
                <a:rect l="l" t="t" r="r" b="b"/>
                <a:pathLst>
                  <a:path w="11733" h="102695" extrusionOk="0">
                    <a:moveTo>
                      <a:pt x="5867" y="102695"/>
                    </a:moveTo>
                    <a:cubicBezTo>
                      <a:pt x="2619" y="102695"/>
                      <a:pt x="0" y="100076"/>
                      <a:pt x="0" y="96829"/>
                    </a:cubicBezTo>
                    <a:lnTo>
                      <a:pt x="0" y="5866"/>
                    </a:lnTo>
                    <a:cubicBezTo>
                      <a:pt x="0" y="2619"/>
                      <a:pt x="2619" y="0"/>
                      <a:pt x="5867" y="0"/>
                    </a:cubicBezTo>
                    <a:cubicBezTo>
                      <a:pt x="9114" y="0"/>
                      <a:pt x="11733" y="2619"/>
                      <a:pt x="11733" y="5866"/>
                    </a:cubicBezTo>
                    <a:lnTo>
                      <a:pt x="11733" y="96829"/>
                    </a:lnTo>
                    <a:cubicBezTo>
                      <a:pt x="11733" y="100041"/>
                      <a:pt x="9114" y="102695"/>
                      <a:pt x="5867" y="102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1" name="Google Shape;1741;p19"/>
              <p:cNvSpPr/>
              <p:nvPr/>
            </p:nvSpPr>
            <p:spPr>
              <a:xfrm>
                <a:off x="9111529" y="1953098"/>
                <a:ext cx="11732" cy="102695"/>
              </a:xfrm>
              <a:custGeom>
                <a:avLst/>
                <a:gdLst/>
                <a:ahLst/>
                <a:cxnLst/>
                <a:rect l="l" t="t" r="r" b="b"/>
                <a:pathLst>
                  <a:path w="11732" h="102695" extrusionOk="0">
                    <a:moveTo>
                      <a:pt x="5866" y="102695"/>
                    </a:moveTo>
                    <a:cubicBezTo>
                      <a:pt x="2619" y="102695"/>
                      <a:pt x="0" y="100076"/>
                      <a:pt x="0" y="96829"/>
                    </a:cubicBezTo>
                    <a:lnTo>
                      <a:pt x="0" y="5866"/>
                    </a:lnTo>
                    <a:cubicBezTo>
                      <a:pt x="0" y="2619"/>
                      <a:pt x="2619" y="0"/>
                      <a:pt x="5866" y="0"/>
                    </a:cubicBezTo>
                    <a:cubicBezTo>
                      <a:pt x="9113" y="0"/>
                      <a:pt x="11732" y="2619"/>
                      <a:pt x="11732" y="5866"/>
                    </a:cubicBezTo>
                    <a:lnTo>
                      <a:pt x="11732" y="96829"/>
                    </a:lnTo>
                    <a:cubicBezTo>
                      <a:pt x="11732" y="100041"/>
                      <a:pt x="9113" y="102695"/>
                      <a:pt x="5866" y="102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2" name="Google Shape;1742;p19"/>
              <p:cNvSpPr/>
              <p:nvPr/>
            </p:nvSpPr>
            <p:spPr>
              <a:xfrm>
                <a:off x="9198476" y="1953098"/>
                <a:ext cx="11733" cy="102695"/>
              </a:xfrm>
              <a:custGeom>
                <a:avLst/>
                <a:gdLst/>
                <a:ahLst/>
                <a:cxnLst/>
                <a:rect l="l" t="t" r="r" b="b"/>
                <a:pathLst>
                  <a:path w="11733" h="102695" extrusionOk="0">
                    <a:moveTo>
                      <a:pt x="5866" y="102695"/>
                    </a:moveTo>
                    <a:cubicBezTo>
                      <a:pt x="2619" y="102695"/>
                      <a:pt x="0" y="100076"/>
                      <a:pt x="0" y="96829"/>
                    </a:cubicBezTo>
                    <a:lnTo>
                      <a:pt x="0" y="5866"/>
                    </a:lnTo>
                    <a:cubicBezTo>
                      <a:pt x="0" y="2619"/>
                      <a:pt x="2619" y="0"/>
                      <a:pt x="5866" y="0"/>
                    </a:cubicBezTo>
                    <a:cubicBezTo>
                      <a:pt x="9114" y="0"/>
                      <a:pt x="11733" y="2619"/>
                      <a:pt x="11733" y="5866"/>
                    </a:cubicBezTo>
                    <a:lnTo>
                      <a:pt x="11733" y="96829"/>
                    </a:lnTo>
                    <a:cubicBezTo>
                      <a:pt x="11733" y="100041"/>
                      <a:pt x="9114" y="102695"/>
                      <a:pt x="5866" y="102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3" name="Google Shape;1743;p19"/>
              <p:cNvSpPr/>
              <p:nvPr/>
            </p:nvSpPr>
            <p:spPr>
              <a:xfrm>
                <a:off x="9285458" y="1953098"/>
                <a:ext cx="11733" cy="102695"/>
              </a:xfrm>
              <a:custGeom>
                <a:avLst/>
                <a:gdLst/>
                <a:ahLst/>
                <a:cxnLst/>
                <a:rect l="l" t="t" r="r" b="b"/>
                <a:pathLst>
                  <a:path w="11733" h="102695" extrusionOk="0">
                    <a:moveTo>
                      <a:pt x="5867" y="102695"/>
                    </a:moveTo>
                    <a:cubicBezTo>
                      <a:pt x="2619" y="102695"/>
                      <a:pt x="0" y="100076"/>
                      <a:pt x="0" y="96829"/>
                    </a:cubicBezTo>
                    <a:lnTo>
                      <a:pt x="0" y="5866"/>
                    </a:lnTo>
                    <a:cubicBezTo>
                      <a:pt x="0" y="2619"/>
                      <a:pt x="2619" y="0"/>
                      <a:pt x="5867" y="0"/>
                    </a:cubicBezTo>
                    <a:cubicBezTo>
                      <a:pt x="9114" y="0"/>
                      <a:pt x="11733" y="2619"/>
                      <a:pt x="11733" y="5866"/>
                    </a:cubicBezTo>
                    <a:lnTo>
                      <a:pt x="11733" y="96829"/>
                    </a:lnTo>
                    <a:cubicBezTo>
                      <a:pt x="11733" y="100041"/>
                      <a:pt x="9114" y="102695"/>
                      <a:pt x="5867" y="102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44" name="Google Shape;1744;p19"/>
            <p:cNvSpPr/>
            <p:nvPr/>
          </p:nvSpPr>
          <p:spPr>
            <a:xfrm>
              <a:off x="8565857" y="1189255"/>
              <a:ext cx="743694" cy="743694"/>
            </a:xfrm>
            <a:custGeom>
              <a:avLst/>
              <a:gdLst/>
              <a:ahLst/>
              <a:cxnLst/>
              <a:rect l="l" t="t" r="r" b="b"/>
              <a:pathLst>
                <a:path w="743694" h="743694" extrusionOk="0">
                  <a:moveTo>
                    <a:pt x="743695" y="371848"/>
                  </a:moveTo>
                  <a:cubicBezTo>
                    <a:pt x="743695" y="577213"/>
                    <a:pt x="577213" y="743695"/>
                    <a:pt x="371848" y="743695"/>
                  </a:cubicBezTo>
                  <a:cubicBezTo>
                    <a:pt x="166482" y="743695"/>
                    <a:pt x="0" y="577213"/>
                    <a:pt x="0" y="371848"/>
                  </a:cubicBezTo>
                  <a:cubicBezTo>
                    <a:pt x="0" y="166482"/>
                    <a:pt x="166482" y="0"/>
                    <a:pt x="371848" y="0"/>
                  </a:cubicBezTo>
                  <a:cubicBezTo>
                    <a:pt x="577213" y="0"/>
                    <a:pt x="743695" y="166482"/>
                    <a:pt x="743695" y="371848"/>
                  </a:cubicBezTo>
                  <a:close/>
                </a:path>
              </a:pathLst>
            </a:custGeom>
            <a:solidFill>
              <a:srgbClr val="4E8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5" name="Google Shape;1745;p19"/>
            <p:cNvSpPr/>
            <p:nvPr/>
          </p:nvSpPr>
          <p:spPr>
            <a:xfrm>
              <a:off x="9175464" y="1555236"/>
              <a:ext cx="118723" cy="11732"/>
            </a:xfrm>
            <a:custGeom>
              <a:avLst/>
              <a:gdLst/>
              <a:ahLst/>
              <a:cxnLst/>
              <a:rect l="l" t="t" r="r" b="b"/>
              <a:pathLst>
                <a:path w="118723" h="11732" extrusionOk="0">
                  <a:moveTo>
                    <a:pt x="112857" y="11733"/>
                  </a:moveTo>
                  <a:lnTo>
                    <a:pt x="5867" y="11733"/>
                  </a:lnTo>
                  <a:cubicBezTo>
                    <a:pt x="2619" y="11733"/>
                    <a:pt x="0" y="9114"/>
                    <a:pt x="0" y="5866"/>
                  </a:cubicBezTo>
                  <a:cubicBezTo>
                    <a:pt x="0" y="2619"/>
                    <a:pt x="2619" y="0"/>
                    <a:pt x="5867" y="0"/>
                  </a:cubicBezTo>
                  <a:lnTo>
                    <a:pt x="112857" y="0"/>
                  </a:lnTo>
                  <a:cubicBezTo>
                    <a:pt x="116104" y="0"/>
                    <a:pt x="118723" y="2619"/>
                    <a:pt x="118723" y="5866"/>
                  </a:cubicBezTo>
                  <a:cubicBezTo>
                    <a:pt x="118723" y="9114"/>
                    <a:pt x="116104" y="11733"/>
                    <a:pt x="112857" y="11733"/>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6" name="Google Shape;1746;p19"/>
            <p:cNvSpPr/>
            <p:nvPr/>
          </p:nvSpPr>
          <p:spPr>
            <a:xfrm>
              <a:off x="9145505" y="1649202"/>
              <a:ext cx="134715" cy="11732"/>
            </a:xfrm>
            <a:custGeom>
              <a:avLst/>
              <a:gdLst/>
              <a:ahLst/>
              <a:cxnLst/>
              <a:rect l="l" t="t" r="r" b="b"/>
              <a:pathLst>
                <a:path w="134715" h="11732" extrusionOk="0">
                  <a:moveTo>
                    <a:pt x="128814" y="11733"/>
                  </a:moveTo>
                  <a:lnTo>
                    <a:pt x="5866" y="11733"/>
                  </a:lnTo>
                  <a:cubicBezTo>
                    <a:pt x="2619" y="11733"/>
                    <a:pt x="0" y="9114"/>
                    <a:pt x="0" y="5866"/>
                  </a:cubicBezTo>
                  <a:cubicBezTo>
                    <a:pt x="0" y="2619"/>
                    <a:pt x="2619" y="0"/>
                    <a:pt x="5866" y="0"/>
                  </a:cubicBezTo>
                  <a:lnTo>
                    <a:pt x="128849" y="0"/>
                  </a:lnTo>
                  <a:cubicBezTo>
                    <a:pt x="132096" y="0"/>
                    <a:pt x="134715" y="2619"/>
                    <a:pt x="134715" y="5866"/>
                  </a:cubicBezTo>
                  <a:cubicBezTo>
                    <a:pt x="134715" y="9114"/>
                    <a:pt x="132061" y="11733"/>
                    <a:pt x="128814" y="11733"/>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7" name="Google Shape;1747;p19"/>
            <p:cNvSpPr/>
            <p:nvPr/>
          </p:nvSpPr>
          <p:spPr>
            <a:xfrm>
              <a:off x="9124484" y="1732168"/>
              <a:ext cx="123716" cy="11732"/>
            </a:xfrm>
            <a:custGeom>
              <a:avLst/>
              <a:gdLst/>
              <a:ahLst/>
              <a:cxnLst/>
              <a:rect l="l" t="t" r="r" b="b"/>
              <a:pathLst>
                <a:path w="123716" h="11732" extrusionOk="0">
                  <a:moveTo>
                    <a:pt x="117850" y="11733"/>
                  </a:moveTo>
                  <a:lnTo>
                    <a:pt x="5866" y="11733"/>
                  </a:lnTo>
                  <a:cubicBezTo>
                    <a:pt x="2619" y="11733"/>
                    <a:pt x="0" y="9114"/>
                    <a:pt x="0" y="5866"/>
                  </a:cubicBezTo>
                  <a:cubicBezTo>
                    <a:pt x="0" y="2619"/>
                    <a:pt x="2619" y="0"/>
                    <a:pt x="5866" y="0"/>
                  </a:cubicBezTo>
                  <a:lnTo>
                    <a:pt x="117850" y="0"/>
                  </a:lnTo>
                  <a:cubicBezTo>
                    <a:pt x="121097" y="0"/>
                    <a:pt x="123716" y="2619"/>
                    <a:pt x="123716" y="5866"/>
                  </a:cubicBezTo>
                  <a:cubicBezTo>
                    <a:pt x="123716" y="9114"/>
                    <a:pt x="121097" y="11733"/>
                    <a:pt x="117850" y="11733"/>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8" name="Google Shape;1748;p19"/>
            <p:cNvSpPr/>
            <p:nvPr/>
          </p:nvSpPr>
          <p:spPr>
            <a:xfrm>
              <a:off x="9084502" y="1809653"/>
              <a:ext cx="111739" cy="11732"/>
            </a:xfrm>
            <a:custGeom>
              <a:avLst/>
              <a:gdLst/>
              <a:ahLst/>
              <a:cxnLst/>
              <a:rect l="l" t="t" r="r" b="b"/>
              <a:pathLst>
                <a:path w="111739" h="11732" extrusionOk="0">
                  <a:moveTo>
                    <a:pt x="105872" y="11733"/>
                  </a:moveTo>
                  <a:lnTo>
                    <a:pt x="5866" y="11733"/>
                  </a:lnTo>
                  <a:cubicBezTo>
                    <a:pt x="2619" y="11733"/>
                    <a:pt x="0" y="9114"/>
                    <a:pt x="0" y="5866"/>
                  </a:cubicBezTo>
                  <a:cubicBezTo>
                    <a:pt x="0" y="2619"/>
                    <a:pt x="2619" y="0"/>
                    <a:pt x="5866" y="0"/>
                  </a:cubicBezTo>
                  <a:lnTo>
                    <a:pt x="105872" y="0"/>
                  </a:lnTo>
                  <a:cubicBezTo>
                    <a:pt x="109120" y="0"/>
                    <a:pt x="111739" y="2619"/>
                    <a:pt x="111739" y="5866"/>
                  </a:cubicBezTo>
                  <a:cubicBezTo>
                    <a:pt x="111739" y="9114"/>
                    <a:pt x="109085" y="11733"/>
                    <a:pt x="105872" y="11733"/>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9" name="Google Shape;1749;p19"/>
            <p:cNvSpPr/>
            <p:nvPr/>
          </p:nvSpPr>
          <p:spPr>
            <a:xfrm>
              <a:off x="9023395" y="1875125"/>
              <a:ext cx="89880" cy="11732"/>
            </a:xfrm>
            <a:custGeom>
              <a:avLst/>
              <a:gdLst/>
              <a:ahLst/>
              <a:cxnLst/>
              <a:rect l="l" t="t" r="r" b="b"/>
              <a:pathLst>
                <a:path w="89880" h="11732" extrusionOk="0">
                  <a:moveTo>
                    <a:pt x="84013" y="11733"/>
                  </a:moveTo>
                  <a:lnTo>
                    <a:pt x="5866" y="11733"/>
                  </a:lnTo>
                  <a:cubicBezTo>
                    <a:pt x="2619" y="11733"/>
                    <a:pt x="0" y="9114"/>
                    <a:pt x="0" y="5866"/>
                  </a:cubicBezTo>
                  <a:cubicBezTo>
                    <a:pt x="0" y="2619"/>
                    <a:pt x="2619" y="0"/>
                    <a:pt x="5866" y="0"/>
                  </a:cubicBezTo>
                  <a:lnTo>
                    <a:pt x="84013" y="0"/>
                  </a:lnTo>
                  <a:cubicBezTo>
                    <a:pt x="87261" y="0"/>
                    <a:pt x="89880" y="2619"/>
                    <a:pt x="89880" y="5866"/>
                  </a:cubicBezTo>
                  <a:cubicBezTo>
                    <a:pt x="89880" y="9114"/>
                    <a:pt x="87226" y="11733"/>
                    <a:pt x="84013" y="11733"/>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0" name="Google Shape;1750;p19"/>
            <p:cNvSpPr/>
            <p:nvPr/>
          </p:nvSpPr>
          <p:spPr>
            <a:xfrm>
              <a:off x="9145505" y="1461270"/>
              <a:ext cx="134715" cy="11732"/>
            </a:xfrm>
            <a:custGeom>
              <a:avLst/>
              <a:gdLst/>
              <a:ahLst/>
              <a:cxnLst/>
              <a:rect l="l" t="t" r="r" b="b"/>
              <a:pathLst>
                <a:path w="134715" h="11732" extrusionOk="0">
                  <a:moveTo>
                    <a:pt x="128814" y="11733"/>
                  </a:moveTo>
                  <a:lnTo>
                    <a:pt x="5866" y="11733"/>
                  </a:lnTo>
                  <a:cubicBezTo>
                    <a:pt x="2619" y="11733"/>
                    <a:pt x="0" y="9114"/>
                    <a:pt x="0" y="5866"/>
                  </a:cubicBezTo>
                  <a:cubicBezTo>
                    <a:pt x="0" y="2619"/>
                    <a:pt x="2619" y="0"/>
                    <a:pt x="5866" y="0"/>
                  </a:cubicBezTo>
                  <a:lnTo>
                    <a:pt x="128849" y="0"/>
                  </a:lnTo>
                  <a:cubicBezTo>
                    <a:pt x="132096" y="0"/>
                    <a:pt x="134715" y="2619"/>
                    <a:pt x="134715" y="5866"/>
                  </a:cubicBezTo>
                  <a:cubicBezTo>
                    <a:pt x="134715" y="9114"/>
                    <a:pt x="132061" y="11733"/>
                    <a:pt x="128814" y="11733"/>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1" name="Google Shape;1751;p19"/>
            <p:cNvSpPr/>
            <p:nvPr/>
          </p:nvSpPr>
          <p:spPr>
            <a:xfrm>
              <a:off x="9124484" y="1378304"/>
              <a:ext cx="123716" cy="11732"/>
            </a:xfrm>
            <a:custGeom>
              <a:avLst/>
              <a:gdLst/>
              <a:ahLst/>
              <a:cxnLst/>
              <a:rect l="l" t="t" r="r" b="b"/>
              <a:pathLst>
                <a:path w="123716" h="11732" extrusionOk="0">
                  <a:moveTo>
                    <a:pt x="117850" y="11733"/>
                  </a:moveTo>
                  <a:lnTo>
                    <a:pt x="5866" y="11733"/>
                  </a:lnTo>
                  <a:cubicBezTo>
                    <a:pt x="2619" y="11733"/>
                    <a:pt x="0" y="9114"/>
                    <a:pt x="0" y="5866"/>
                  </a:cubicBezTo>
                  <a:cubicBezTo>
                    <a:pt x="0" y="2619"/>
                    <a:pt x="2619" y="0"/>
                    <a:pt x="5866" y="0"/>
                  </a:cubicBezTo>
                  <a:lnTo>
                    <a:pt x="117850" y="0"/>
                  </a:lnTo>
                  <a:cubicBezTo>
                    <a:pt x="121097" y="0"/>
                    <a:pt x="123716" y="2619"/>
                    <a:pt x="123716" y="5866"/>
                  </a:cubicBezTo>
                  <a:cubicBezTo>
                    <a:pt x="123716" y="9114"/>
                    <a:pt x="121097" y="11733"/>
                    <a:pt x="117850" y="11733"/>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2" name="Google Shape;1752;p19"/>
            <p:cNvSpPr/>
            <p:nvPr/>
          </p:nvSpPr>
          <p:spPr>
            <a:xfrm>
              <a:off x="9084502" y="1300855"/>
              <a:ext cx="111739" cy="11732"/>
            </a:xfrm>
            <a:custGeom>
              <a:avLst/>
              <a:gdLst/>
              <a:ahLst/>
              <a:cxnLst/>
              <a:rect l="l" t="t" r="r" b="b"/>
              <a:pathLst>
                <a:path w="111739" h="11732" extrusionOk="0">
                  <a:moveTo>
                    <a:pt x="105872" y="11733"/>
                  </a:moveTo>
                  <a:lnTo>
                    <a:pt x="5866" y="11733"/>
                  </a:lnTo>
                  <a:cubicBezTo>
                    <a:pt x="2619" y="11733"/>
                    <a:pt x="0" y="9114"/>
                    <a:pt x="0" y="5866"/>
                  </a:cubicBezTo>
                  <a:cubicBezTo>
                    <a:pt x="0" y="2619"/>
                    <a:pt x="2619" y="0"/>
                    <a:pt x="5866" y="0"/>
                  </a:cubicBezTo>
                  <a:lnTo>
                    <a:pt x="105872" y="0"/>
                  </a:lnTo>
                  <a:cubicBezTo>
                    <a:pt x="109120" y="0"/>
                    <a:pt x="111739" y="2619"/>
                    <a:pt x="111739" y="5866"/>
                  </a:cubicBezTo>
                  <a:cubicBezTo>
                    <a:pt x="111739" y="9114"/>
                    <a:pt x="109085" y="11733"/>
                    <a:pt x="105872" y="11733"/>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3" name="Google Shape;1753;p19"/>
            <p:cNvSpPr/>
            <p:nvPr/>
          </p:nvSpPr>
          <p:spPr>
            <a:xfrm>
              <a:off x="9023395" y="1235382"/>
              <a:ext cx="89880" cy="11732"/>
            </a:xfrm>
            <a:custGeom>
              <a:avLst/>
              <a:gdLst/>
              <a:ahLst/>
              <a:cxnLst/>
              <a:rect l="l" t="t" r="r" b="b"/>
              <a:pathLst>
                <a:path w="89880" h="11732" extrusionOk="0">
                  <a:moveTo>
                    <a:pt x="84013" y="11733"/>
                  </a:moveTo>
                  <a:lnTo>
                    <a:pt x="5866" y="11733"/>
                  </a:lnTo>
                  <a:cubicBezTo>
                    <a:pt x="2619" y="11733"/>
                    <a:pt x="0" y="9114"/>
                    <a:pt x="0" y="5866"/>
                  </a:cubicBezTo>
                  <a:cubicBezTo>
                    <a:pt x="0" y="2619"/>
                    <a:pt x="2619" y="0"/>
                    <a:pt x="5866" y="0"/>
                  </a:cubicBezTo>
                  <a:lnTo>
                    <a:pt x="84013" y="0"/>
                  </a:lnTo>
                  <a:cubicBezTo>
                    <a:pt x="87261" y="0"/>
                    <a:pt x="89880" y="2619"/>
                    <a:pt x="89880" y="5866"/>
                  </a:cubicBezTo>
                  <a:cubicBezTo>
                    <a:pt x="89880" y="9114"/>
                    <a:pt x="87226" y="11733"/>
                    <a:pt x="84013" y="11733"/>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4" name="Google Shape;1754;p19"/>
            <p:cNvSpPr/>
            <p:nvPr/>
          </p:nvSpPr>
          <p:spPr>
            <a:xfrm>
              <a:off x="8502899" y="1189255"/>
              <a:ext cx="743694" cy="743694"/>
            </a:xfrm>
            <a:custGeom>
              <a:avLst/>
              <a:gdLst/>
              <a:ahLst/>
              <a:cxnLst/>
              <a:rect l="l" t="t" r="r" b="b"/>
              <a:pathLst>
                <a:path w="743694" h="743694" extrusionOk="0">
                  <a:moveTo>
                    <a:pt x="743695" y="371848"/>
                  </a:moveTo>
                  <a:cubicBezTo>
                    <a:pt x="743695" y="577213"/>
                    <a:pt x="577213" y="743695"/>
                    <a:pt x="371848" y="743695"/>
                  </a:cubicBezTo>
                  <a:cubicBezTo>
                    <a:pt x="166482" y="743695"/>
                    <a:pt x="0" y="577213"/>
                    <a:pt x="0" y="371848"/>
                  </a:cubicBezTo>
                  <a:cubicBezTo>
                    <a:pt x="0" y="166482"/>
                    <a:pt x="166482" y="0"/>
                    <a:pt x="371848" y="0"/>
                  </a:cubicBezTo>
                  <a:cubicBezTo>
                    <a:pt x="577213" y="0"/>
                    <a:pt x="743695" y="166482"/>
                    <a:pt x="743695" y="371848"/>
                  </a:cubicBezTo>
                  <a:close/>
                </a:path>
              </a:pathLst>
            </a:custGeom>
            <a:solidFill>
              <a:srgbClr val="00F9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5" name="Google Shape;1755;p19"/>
            <p:cNvSpPr/>
            <p:nvPr/>
          </p:nvSpPr>
          <p:spPr>
            <a:xfrm>
              <a:off x="8602870" y="1289227"/>
              <a:ext cx="543751" cy="543751"/>
            </a:xfrm>
            <a:custGeom>
              <a:avLst/>
              <a:gdLst/>
              <a:ahLst/>
              <a:cxnLst/>
              <a:rect l="l" t="t" r="r" b="b"/>
              <a:pathLst>
                <a:path w="543751" h="543751" extrusionOk="0">
                  <a:moveTo>
                    <a:pt x="543751" y="271876"/>
                  </a:moveTo>
                  <a:cubicBezTo>
                    <a:pt x="543751" y="422029"/>
                    <a:pt x="422028" y="543751"/>
                    <a:pt x="271875" y="543751"/>
                  </a:cubicBezTo>
                  <a:cubicBezTo>
                    <a:pt x="121722" y="543751"/>
                    <a:pt x="-1" y="422029"/>
                    <a:pt x="-1" y="271876"/>
                  </a:cubicBezTo>
                  <a:cubicBezTo>
                    <a:pt x="-1" y="121723"/>
                    <a:pt x="121722" y="0"/>
                    <a:pt x="271875" y="0"/>
                  </a:cubicBezTo>
                  <a:cubicBezTo>
                    <a:pt x="422028" y="0"/>
                    <a:pt x="543751" y="121723"/>
                    <a:pt x="543751" y="2718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6" name="Google Shape;1756;p19"/>
            <p:cNvSpPr/>
            <p:nvPr/>
          </p:nvSpPr>
          <p:spPr>
            <a:xfrm>
              <a:off x="8780676" y="1374777"/>
              <a:ext cx="188070" cy="369333"/>
            </a:xfrm>
            <a:custGeom>
              <a:avLst/>
              <a:gdLst/>
              <a:ahLst/>
              <a:cxnLst/>
              <a:rect l="l" t="t" r="r" b="b"/>
              <a:pathLst>
                <a:path w="188070" h="369333" extrusionOk="0">
                  <a:moveTo>
                    <a:pt x="178258" y="206857"/>
                  </a:moveTo>
                  <a:cubicBezTo>
                    <a:pt x="171729" y="196696"/>
                    <a:pt x="161987" y="188036"/>
                    <a:pt x="149102" y="180878"/>
                  </a:cubicBezTo>
                  <a:cubicBezTo>
                    <a:pt x="136217" y="173720"/>
                    <a:pt x="120294" y="167120"/>
                    <a:pt x="101334" y="161149"/>
                  </a:cubicBezTo>
                  <a:cubicBezTo>
                    <a:pt x="90369" y="157657"/>
                    <a:pt x="80941" y="154340"/>
                    <a:pt x="73119" y="151162"/>
                  </a:cubicBezTo>
                  <a:cubicBezTo>
                    <a:pt x="65263" y="147985"/>
                    <a:pt x="59222" y="144144"/>
                    <a:pt x="54997" y="139674"/>
                  </a:cubicBezTo>
                  <a:cubicBezTo>
                    <a:pt x="50771" y="135170"/>
                    <a:pt x="48641" y="129268"/>
                    <a:pt x="48641" y="121901"/>
                  </a:cubicBezTo>
                  <a:cubicBezTo>
                    <a:pt x="48641" y="112682"/>
                    <a:pt x="52448" y="105768"/>
                    <a:pt x="60060" y="101159"/>
                  </a:cubicBezTo>
                  <a:cubicBezTo>
                    <a:pt x="67672" y="96550"/>
                    <a:pt x="78427" y="94245"/>
                    <a:pt x="92394" y="94245"/>
                  </a:cubicBezTo>
                  <a:cubicBezTo>
                    <a:pt x="105733" y="94245"/>
                    <a:pt x="118862" y="95956"/>
                    <a:pt x="131748" y="99378"/>
                  </a:cubicBezTo>
                  <a:cubicBezTo>
                    <a:pt x="144632" y="102800"/>
                    <a:pt x="158460" y="107828"/>
                    <a:pt x="173160" y="114428"/>
                  </a:cubicBezTo>
                  <a:lnTo>
                    <a:pt x="178015" y="65437"/>
                  </a:lnTo>
                  <a:cubicBezTo>
                    <a:pt x="167783" y="61317"/>
                    <a:pt x="155457" y="57511"/>
                    <a:pt x="141001" y="53949"/>
                  </a:cubicBezTo>
                  <a:cubicBezTo>
                    <a:pt x="132586" y="51889"/>
                    <a:pt x="123856" y="50492"/>
                    <a:pt x="114917" y="49619"/>
                  </a:cubicBezTo>
                  <a:lnTo>
                    <a:pt x="117815" y="0"/>
                  </a:lnTo>
                  <a:lnTo>
                    <a:pt x="81186" y="0"/>
                  </a:lnTo>
                  <a:lnTo>
                    <a:pt x="84048" y="49061"/>
                  </a:lnTo>
                  <a:cubicBezTo>
                    <a:pt x="67986" y="50038"/>
                    <a:pt x="54089" y="53006"/>
                    <a:pt x="42565" y="58244"/>
                  </a:cubicBezTo>
                  <a:cubicBezTo>
                    <a:pt x="28423" y="64669"/>
                    <a:pt x="17808" y="73504"/>
                    <a:pt x="10684" y="84782"/>
                  </a:cubicBezTo>
                  <a:cubicBezTo>
                    <a:pt x="3562" y="96061"/>
                    <a:pt x="35" y="108911"/>
                    <a:pt x="35" y="123367"/>
                  </a:cubicBezTo>
                  <a:cubicBezTo>
                    <a:pt x="35" y="138068"/>
                    <a:pt x="3282" y="150150"/>
                    <a:pt x="9742" y="159613"/>
                  </a:cubicBezTo>
                  <a:cubicBezTo>
                    <a:pt x="16237" y="169076"/>
                    <a:pt x="25001" y="176897"/>
                    <a:pt x="36105" y="183078"/>
                  </a:cubicBezTo>
                  <a:cubicBezTo>
                    <a:pt x="47210" y="189259"/>
                    <a:pt x="59710" y="194776"/>
                    <a:pt x="73678" y="199629"/>
                  </a:cubicBezTo>
                  <a:cubicBezTo>
                    <a:pt x="87645" y="204483"/>
                    <a:pt x="99098" y="208813"/>
                    <a:pt x="108073" y="212619"/>
                  </a:cubicBezTo>
                  <a:cubicBezTo>
                    <a:pt x="117047" y="216425"/>
                    <a:pt x="123716" y="220720"/>
                    <a:pt x="128081" y="225504"/>
                  </a:cubicBezTo>
                  <a:cubicBezTo>
                    <a:pt x="132446" y="230288"/>
                    <a:pt x="134610" y="236643"/>
                    <a:pt x="134610" y="244465"/>
                  </a:cubicBezTo>
                  <a:cubicBezTo>
                    <a:pt x="134610" y="254696"/>
                    <a:pt x="130735" y="262273"/>
                    <a:pt x="123018" y="267267"/>
                  </a:cubicBezTo>
                  <a:cubicBezTo>
                    <a:pt x="115301" y="272260"/>
                    <a:pt x="105069" y="274739"/>
                    <a:pt x="92359" y="274739"/>
                  </a:cubicBezTo>
                  <a:cubicBezTo>
                    <a:pt x="82128" y="274739"/>
                    <a:pt x="72037" y="273622"/>
                    <a:pt x="62085" y="271387"/>
                  </a:cubicBezTo>
                  <a:cubicBezTo>
                    <a:pt x="52098" y="269152"/>
                    <a:pt x="42391" y="266219"/>
                    <a:pt x="32928" y="262587"/>
                  </a:cubicBezTo>
                  <a:cubicBezTo>
                    <a:pt x="23465" y="258991"/>
                    <a:pt x="14351" y="255045"/>
                    <a:pt x="5621" y="250820"/>
                  </a:cubicBezTo>
                  <a:lnTo>
                    <a:pt x="0" y="301661"/>
                  </a:lnTo>
                  <a:cubicBezTo>
                    <a:pt x="5621" y="304420"/>
                    <a:pt x="13199" y="307248"/>
                    <a:pt x="22802" y="310181"/>
                  </a:cubicBezTo>
                  <a:cubicBezTo>
                    <a:pt x="32405" y="313115"/>
                    <a:pt x="42810" y="315594"/>
                    <a:pt x="54019" y="317654"/>
                  </a:cubicBezTo>
                  <a:cubicBezTo>
                    <a:pt x="64215" y="319540"/>
                    <a:pt x="74167" y="320517"/>
                    <a:pt x="83874" y="320657"/>
                  </a:cubicBezTo>
                  <a:lnTo>
                    <a:pt x="81151" y="369333"/>
                  </a:lnTo>
                  <a:lnTo>
                    <a:pt x="117780" y="369333"/>
                  </a:lnTo>
                  <a:lnTo>
                    <a:pt x="114952" y="319051"/>
                  </a:lnTo>
                  <a:cubicBezTo>
                    <a:pt x="124484" y="317794"/>
                    <a:pt x="132829" y="315838"/>
                    <a:pt x="139918" y="313184"/>
                  </a:cubicBezTo>
                  <a:cubicBezTo>
                    <a:pt x="153327" y="308121"/>
                    <a:pt x="163488" y="301696"/>
                    <a:pt x="170472" y="293839"/>
                  </a:cubicBezTo>
                  <a:cubicBezTo>
                    <a:pt x="177455" y="285983"/>
                    <a:pt x="182135" y="277672"/>
                    <a:pt x="184509" y="268873"/>
                  </a:cubicBezTo>
                  <a:cubicBezTo>
                    <a:pt x="186884" y="260073"/>
                    <a:pt x="188071" y="251972"/>
                    <a:pt x="188071" y="244465"/>
                  </a:cubicBezTo>
                  <a:cubicBezTo>
                    <a:pt x="188071" y="229555"/>
                    <a:pt x="184824" y="217019"/>
                    <a:pt x="178258" y="206857"/>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57" name="Google Shape;1757;p19"/>
          <p:cNvGrpSpPr/>
          <p:nvPr/>
        </p:nvGrpSpPr>
        <p:grpSpPr>
          <a:xfrm rot="5400000">
            <a:off x="7857588" y="418538"/>
            <a:ext cx="59100" cy="547725"/>
            <a:chOff x="1263425" y="3094400"/>
            <a:chExt cx="59100" cy="547725"/>
          </a:xfrm>
        </p:grpSpPr>
        <p:sp>
          <p:nvSpPr>
            <p:cNvPr id="1758" name="Google Shape;1758;p19"/>
            <p:cNvSpPr/>
            <p:nvPr/>
          </p:nvSpPr>
          <p:spPr>
            <a:xfrm>
              <a:off x="1263425" y="309440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59" name="Google Shape;1759;p19"/>
            <p:cNvSpPr/>
            <p:nvPr/>
          </p:nvSpPr>
          <p:spPr>
            <a:xfrm>
              <a:off x="1263425" y="325727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60" name="Google Shape;1760;p19"/>
            <p:cNvSpPr/>
            <p:nvPr/>
          </p:nvSpPr>
          <p:spPr>
            <a:xfrm>
              <a:off x="1263425" y="342015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61" name="Google Shape;1761;p19"/>
            <p:cNvSpPr/>
            <p:nvPr/>
          </p:nvSpPr>
          <p:spPr>
            <a:xfrm>
              <a:off x="1263425" y="358302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4"/>
        <p:cNvGrpSpPr/>
        <p:nvPr/>
      </p:nvGrpSpPr>
      <p:grpSpPr>
        <a:xfrm>
          <a:off x="0" y="0"/>
          <a:ext cx="0" cy="0"/>
          <a:chOff x="0" y="0"/>
          <a:chExt cx="0" cy="0"/>
        </a:xfrm>
      </p:grpSpPr>
      <p:sp>
        <p:nvSpPr>
          <p:cNvPr id="105" name="Google Shape;105;p3"/>
          <p:cNvSpPr txBox="1">
            <a:spLocks noGrp="1"/>
          </p:cNvSpPr>
          <p:nvPr>
            <p:ph type="title"/>
          </p:nvPr>
        </p:nvSpPr>
        <p:spPr>
          <a:xfrm>
            <a:off x="2380200" y="3565450"/>
            <a:ext cx="43836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06" name="Google Shape;106;p3"/>
          <p:cNvSpPr txBox="1">
            <a:spLocks noGrp="1"/>
          </p:cNvSpPr>
          <p:nvPr>
            <p:ph type="title" idx="2" hasCustomPrompt="1"/>
          </p:nvPr>
        </p:nvSpPr>
        <p:spPr>
          <a:xfrm>
            <a:off x="961200" y="3622275"/>
            <a:ext cx="1235700" cy="8418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8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7" name="Google Shape;107;p3"/>
          <p:cNvSpPr>
            <a:spLocks noGrp="1"/>
          </p:cNvSpPr>
          <p:nvPr>
            <p:ph type="pic" idx="3"/>
          </p:nvPr>
        </p:nvSpPr>
        <p:spPr>
          <a:xfrm>
            <a:off x="1039975" y="618150"/>
            <a:ext cx="7036800" cy="2637900"/>
          </a:xfrm>
          <a:prstGeom prst="round1Rect">
            <a:avLst>
              <a:gd name="adj" fmla="val 16667"/>
            </a:avLst>
          </a:prstGeom>
          <a:noFill/>
          <a:ln w="19050" cap="flat" cmpd="sng">
            <a:solidFill>
              <a:schemeClr val="lt2"/>
            </a:solidFill>
            <a:prstDash val="solid"/>
            <a:round/>
            <a:headEnd type="none" w="sm" len="sm"/>
            <a:tailEnd type="none" w="sm" len="sm"/>
          </a:ln>
        </p:spPr>
      </p:sp>
      <p:grpSp>
        <p:nvGrpSpPr>
          <p:cNvPr id="108" name="Google Shape;108;p3"/>
          <p:cNvGrpSpPr/>
          <p:nvPr/>
        </p:nvGrpSpPr>
        <p:grpSpPr>
          <a:xfrm>
            <a:off x="132950" y="288834"/>
            <a:ext cx="8878100" cy="4565827"/>
            <a:chOff x="132949" y="231750"/>
            <a:chExt cx="8878100" cy="4680019"/>
          </a:xfrm>
        </p:grpSpPr>
        <p:grpSp>
          <p:nvGrpSpPr>
            <p:cNvPr id="109" name="Google Shape;109;p3"/>
            <p:cNvGrpSpPr/>
            <p:nvPr/>
          </p:nvGrpSpPr>
          <p:grpSpPr>
            <a:xfrm>
              <a:off x="132949" y="231800"/>
              <a:ext cx="3208658" cy="4679969"/>
              <a:chOff x="0" y="215773"/>
              <a:chExt cx="5161103" cy="6424999"/>
            </a:xfrm>
          </p:grpSpPr>
          <p:sp>
            <p:nvSpPr>
              <p:cNvPr id="110" name="Google Shape;110;p3"/>
              <p:cNvSpPr/>
              <p:nvPr/>
            </p:nvSpPr>
            <p:spPr>
              <a:xfrm>
                <a:off x="56001" y="276204"/>
                <a:ext cx="865142" cy="1080486"/>
              </a:xfrm>
              <a:custGeom>
                <a:avLst/>
                <a:gdLst/>
                <a:ahLst/>
                <a:cxnLst/>
                <a:rect l="l" t="t" r="r" b="b"/>
                <a:pathLst>
                  <a:path w="865142" h="1080486" extrusionOk="0">
                    <a:moveTo>
                      <a:pt x="592542" y="1080486"/>
                    </a:moveTo>
                    <a:lnTo>
                      <a:pt x="0" y="1080486"/>
                    </a:lnTo>
                    <a:lnTo>
                      <a:pt x="0" y="1060651"/>
                    </a:lnTo>
                    <a:lnTo>
                      <a:pt x="592476" y="1060651"/>
                    </a:lnTo>
                    <a:cubicBezTo>
                      <a:pt x="734032" y="1060651"/>
                      <a:pt x="849275" y="916780"/>
                      <a:pt x="849275" y="739983"/>
                    </a:cubicBezTo>
                    <a:lnTo>
                      <a:pt x="849275" y="0"/>
                    </a:lnTo>
                    <a:lnTo>
                      <a:pt x="865143" y="0"/>
                    </a:lnTo>
                    <a:lnTo>
                      <a:pt x="865143" y="739917"/>
                    </a:lnTo>
                    <a:cubicBezTo>
                      <a:pt x="865143" y="927690"/>
                      <a:pt x="742826" y="1080486"/>
                      <a:pt x="592542" y="10804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1" name="Google Shape;111;p3"/>
              <p:cNvGrpSpPr/>
              <p:nvPr/>
            </p:nvGrpSpPr>
            <p:grpSpPr>
              <a:xfrm>
                <a:off x="219442" y="513234"/>
                <a:ext cx="544011" cy="544011"/>
                <a:chOff x="219442" y="513234"/>
                <a:chExt cx="544011" cy="544011"/>
              </a:xfrm>
            </p:grpSpPr>
            <p:sp>
              <p:nvSpPr>
                <p:cNvPr id="112" name="Google Shape;112;p3"/>
                <p:cNvSpPr/>
                <p:nvPr/>
              </p:nvSpPr>
              <p:spPr>
                <a:xfrm>
                  <a:off x="219442" y="513234"/>
                  <a:ext cx="544011" cy="544011"/>
                </a:xfrm>
                <a:custGeom>
                  <a:avLst/>
                  <a:gdLst/>
                  <a:ahLst/>
                  <a:cxnLst/>
                  <a:rect l="l" t="t" r="r" b="b"/>
                  <a:pathLst>
                    <a:path w="544011" h="544011" extrusionOk="0">
                      <a:moveTo>
                        <a:pt x="536210" y="544012"/>
                      </a:moveTo>
                      <a:lnTo>
                        <a:pt x="7802" y="544012"/>
                      </a:lnTo>
                      <a:lnTo>
                        <a:pt x="0" y="536210"/>
                      </a:lnTo>
                      <a:lnTo>
                        <a:pt x="0" y="7802"/>
                      </a:lnTo>
                      <a:lnTo>
                        <a:pt x="7802" y="0"/>
                      </a:lnTo>
                      <a:lnTo>
                        <a:pt x="536210" y="0"/>
                      </a:lnTo>
                      <a:lnTo>
                        <a:pt x="544012" y="7802"/>
                      </a:lnTo>
                      <a:lnTo>
                        <a:pt x="544012" y="536210"/>
                      </a:lnTo>
                      <a:lnTo>
                        <a:pt x="536210" y="544012"/>
                      </a:lnTo>
                      <a:close/>
                      <a:moveTo>
                        <a:pt x="15604" y="528342"/>
                      </a:moveTo>
                      <a:lnTo>
                        <a:pt x="528342" y="528342"/>
                      </a:lnTo>
                      <a:lnTo>
                        <a:pt x="528342" y="15604"/>
                      </a:lnTo>
                      <a:lnTo>
                        <a:pt x="15604" y="15604"/>
                      </a:lnTo>
                      <a:lnTo>
                        <a:pt x="15604" y="52834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3"/>
                <p:cNvSpPr/>
                <p:nvPr/>
              </p:nvSpPr>
              <p:spPr>
                <a:xfrm>
                  <a:off x="613699" y="521035"/>
                  <a:ext cx="15669" cy="227971"/>
                </a:xfrm>
                <a:custGeom>
                  <a:avLst/>
                  <a:gdLst/>
                  <a:ahLst/>
                  <a:cxnLst/>
                  <a:rect l="l" t="t" r="r" b="b"/>
                  <a:pathLst>
                    <a:path w="15669" h="227971" extrusionOk="0">
                      <a:moveTo>
                        <a:pt x="0" y="0"/>
                      </a:moveTo>
                      <a:lnTo>
                        <a:pt x="15670" y="0"/>
                      </a:lnTo>
                      <a:lnTo>
                        <a:pt x="15670" y="227972"/>
                      </a:lnTo>
                      <a:lnTo>
                        <a:pt x="0" y="227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3"/>
                <p:cNvSpPr/>
                <p:nvPr/>
              </p:nvSpPr>
              <p:spPr>
                <a:xfrm>
                  <a:off x="353594" y="681898"/>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3"/>
                <p:cNvSpPr/>
                <p:nvPr/>
              </p:nvSpPr>
              <p:spPr>
                <a:xfrm>
                  <a:off x="483646" y="521035"/>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3"/>
                <p:cNvSpPr/>
                <p:nvPr/>
              </p:nvSpPr>
              <p:spPr>
                <a:xfrm>
                  <a:off x="527680" y="916945"/>
                  <a:ext cx="227971" cy="15669"/>
                </a:xfrm>
                <a:custGeom>
                  <a:avLst/>
                  <a:gdLst/>
                  <a:ahLst/>
                  <a:cxnLst/>
                  <a:rect l="l" t="t" r="r" b="b"/>
                  <a:pathLst>
                    <a:path w="227971" h="15669" extrusionOk="0">
                      <a:moveTo>
                        <a:pt x="0" y="0"/>
                      </a:moveTo>
                      <a:lnTo>
                        <a:pt x="227972" y="0"/>
                      </a:lnTo>
                      <a:lnTo>
                        <a:pt x="227972"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3"/>
                <p:cNvSpPr/>
                <p:nvPr/>
              </p:nvSpPr>
              <p:spPr>
                <a:xfrm>
                  <a:off x="227244" y="637798"/>
                  <a:ext cx="97919" cy="15669"/>
                </a:xfrm>
                <a:custGeom>
                  <a:avLst/>
                  <a:gdLst/>
                  <a:ahLst/>
                  <a:cxnLst/>
                  <a:rect l="l" t="t" r="r" b="b"/>
                  <a:pathLst>
                    <a:path w="97919" h="15669" extrusionOk="0">
                      <a:moveTo>
                        <a:pt x="0" y="0"/>
                      </a:moveTo>
                      <a:lnTo>
                        <a:pt x="97919" y="0"/>
                      </a:lnTo>
                      <a:lnTo>
                        <a:pt x="97919"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3"/>
                <p:cNvSpPr/>
                <p:nvPr/>
              </p:nvSpPr>
              <p:spPr>
                <a:xfrm>
                  <a:off x="227244" y="777372"/>
                  <a:ext cx="358024" cy="15669"/>
                </a:xfrm>
                <a:custGeom>
                  <a:avLst/>
                  <a:gdLst/>
                  <a:ahLst/>
                  <a:cxnLst/>
                  <a:rect l="l" t="t" r="r" b="b"/>
                  <a:pathLst>
                    <a:path w="358024" h="15669" extrusionOk="0">
                      <a:moveTo>
                        <a:pt x="0" y="0"/>
                      </a:moveTo>
                      <a:lnTo>
                        <a:pt x="358024" y="0"/>
                      </a:lnTo>
                      <a:lnTo>
                        <a:pt x="358024"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3"/>
                <p:cNvSpPr/>
                <p:nvPr/>
              </p:nvSpPr>
              <p:spPr>
                <a:xfrm>
                  <a:off x="573764" y="737503"/>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390"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3"/>
                <p:cNvSpPr/>
                <p:nvPr/>
              </p:nvSpPr>
              <p:spPr>
                <a:xfrm>
                  <a:off x="313659" y="597930"/>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456"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3"/>
                <p:cNvSpPr/>
                <p:nvPr/>
              </p:nvSpPr>
              <p:spPr>
                <a:xfrm>
                  <a:off x="443712" y="877076"/>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456"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2" name="Google Shape;122;p3"/>
              <p:cNvSpPr/>
              <p:nvPr/>
            </p:nvSpPr>
            <p:spPr>
              <a:xfrm>
                <a:off x="62612" y="4538048"/>
                <a:ext cx="859258" cy="2046854"/>
              </a:xfrm>
              <a:custGeom>
                <a:avLst/>
                <a:gdLst/>
                <a:ahLst/>
                <a:cxnLst/>
                <a:rect l="l" t="t" r="r" b="b"/>
                <a:pathLst>
                  <a:path w="859258" h="2046854" extrusionOk="0">
                    <a:moveTo>
                      <a:pt x="859258" y="2046855"/>
                    </a:moveTo>
                    <a:lnTo>
                      <a:pt x="845241" y="2046855"/>
                    </a:lnTo>
                    <a:lnTo>
                      <a:pt x="845241" y="19835"/>
                    </a:lnTo>
                    <a:lnTo>
                      <a:pt x="240931" y="19835"/>
                    </a:lnTo>
                    <a:cubicBezTo>
                      <a:pt x="115837" y="19835"/>
                      <a:pt x="14017" y="163706"/>
                      <a:pt x="14017" y="340503"/>
                    </a:cubicBezTo>
                    <a:lnTo>
                      <a:pt x="14017" y="1722153"/>
                    </a:lnTo>
                    <a:lnTo>
                      <a:pt x="0" y="1722153"/>
                    </a:lnTo>
                    <a:lnTo>
                      <a:pt x="0" y="340503"/>
                    </a:lnTo>
                    <a:cubicBezTo>
                      <a:pt x="0" y="152731"/>
                      <a:pt x="108102" y="0"/>
                      <a:pt x="240931" y="0"/>
                    </a:cubicBezTo>
                    <a:lnTo>
                      <a:pt x="852250" y="0"/>
                    </a:lnTo>
                    <a:lnTo>
                      <a:pt x="859258" y="9918"/>
                    </a:lnTo>
                    <a:lnTo>
                      <a:pt x="859258" y="2046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3"/>
              <p:cNvSpPr/>
              <p:nvPr/>
            </p:nvSpPr>
            <p:spPr>
              <a:xfrm>
                <a:off x="747454" y="5595129"/>
                <a:ext cx="19835" cy="989773"/>
              </a:xfrm>
              <a:custGeom>
                <a:avLst/>
                <a:gdLst/>
                <a:ahLst/>
                <a:cxnLst/>
                <a:rect l="l" t="t" r="r" b="b"/>
                <a:pathLst>
                  <a:path w="19835" h="989773" extrusionOk="0">
                    <a:moveTo>
                      <a:pt x="0" y="0"/>
                    </a:moveTo>
                    <a:lnTo>
                      <a:pt x="19835" y="0"/>
                    </a:lnTo>
                    <a:lnTo>
                      <a:pt x="19835" y="989774"/>
                    </a:lnTo>
                    <a:lnTo>
                      <a:pt x="0" y="989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3"/>
              <p:cNvSpPr/>
              <p:nvPr/>
            </p:nvSpPr>
            <p:spPr>
              <a:xfrm>
                <a:off x="701502" y="5496879"/>
                <a:ext cx="111737" cy="111737"/>
              </a:xfrm>
              <a:custGeom>
                <a:avLst/>
                <a:gdLst/>
                <a:ahLst/>
                <a:cxnLst/>
                <a:rect l="l" t="t" r="r" b="b"/>
                <a:pathLst>
                  <a:path w="111737" h="111737" extrusionOk="0">
                    <a:moveTo>
                      <a:pt x="55869" y="111738"/>
                    </a:moveTo>
                    <a:cubicBezTo>
                      <a:pt x="25058" y="111738"/>
                      <a:pt x="0" y="86679"/>
                      <a:pt x="0" y="55869"/>
                    </a:cubicBezTo>
                    <a:cubicBezTo>
                      <a:pt x="0" y="25058"/>
                      <a:pt x="25058" y="0"/>
                      <a:pt x="55869" y="0"/>
                    </a:cubicBezTo>
                    <a:cubicBezTo>
                      <a:pt x="86680" y="0"/>
                      <a:pt x="111738" y="25058"/>
                      <a:pt x="111738" y="55869"/>
                    </a:cubicBezTo>
                    <a:cubicBezTo>
                      <a:pt x="111738" y="86679"/>
                      <a:pt x="86680" y="111738"/>
                      <a:pt x="55869" y="111738"/>
                    </a:cubicBezTo>
                    <a:close/>
                    <a:moveTo>
                      <a:pt x="55869" y="19835"/>
                    </a:moveTo>
                    <a:cubicBezTo>
                      <a:pt x="35968" y="19835"/>
                      <a:pt x="19835" y="36034"/>
                      <a:pt x="19835" y="55869"/>
                    </a:cubicBezTo>
                    <a:cubicBezTo>
                      <a:pt x="19835" y="75704"/>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3"/>
              <p:cNvSpPr/>
              <p:nvPr/>
            </p:nvSpPr>
            <p:spPr>
              <a:xfrm>
                <a:off x="786727" y="2366960"/>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13"/>
                      <a:pt x="86680" y="111738"/>
                      <a:pt x="55869" y="111738"/>
                    </a:cubicBezTo>
                    <a:close/>
                    <a:moveTo>
                      <a:pt x="55869" y="19769"/>
                    </a:moveTo>
                    <a:cubicBezTo>
                      <a:pt x="35968" y="19769"/>
                      <a:pt x="19835" y="35968"/>
                      <a:pt x="19835" y="55803"/>
                    </a:cubicBezTo>
                    <a:cubicBezTo>
                      <a:pt x="19835" y="75704"/>
                      <a:pt x="36034" y="91837"/>
                      <a:pt x="55869" y="91837"/>
                    </a:cubicBezTo>
                    <a:cubicBezTo>
                      <a:pt x="75770" y="91837"/>
                      <a:pt x="91903" y="75704"/>
                      <a:pt x="91903" y="55803"/>
                    </a:cubicBezTo>
                    <a:cubicBezTo>
                      <a:pt x="91903" y="35968"/>
                      <a:pt x="75770" y="19769"/>
                      <a:pt x="55869"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3"/>
              <p:cNvSpPr/>
              <p:nvPr/>
            </p:nvSpPr>
            <p:spPr>
              <a:xfrm>
                <a:off x="57852" y="2189568"/>
                <a:ext cx="742363" cy="19835"/>
              </a:xfrm>
              <a:custGeom>
                <a:avLst/>
                <a:gdLst/>
                <a:ahLst/>
                <a:cxnLst/>
                <a:rect l="l" t="t" r="r" b="b"/>
                <a:pathLst>
                  <a:path w="742363" h="19835" extrusionOk="0">
                    <a:moveTo>
                      <a:pt x="0" y="0"/>
                    </a:moveTo>
                    <a:lnTo>
                      <a:pt x="742363" y="0"/>
                    </a:lnTo>
                    <a:lnTo>
                      <a:pt x="742363"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3"/>
              <p:cNvSpPr/>
              <p:nvPr/>
            </p:nvSpPr>
            <p:spPr>
              <a:xfrm>
                <a:off x="786727" y="2143616"/>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80"/>
                      <a:pt x="86680" y="111738"/>
                      <a:pt x="55869" y="111738"/>
                    </a:cubicBezTo>
                    <a:close/>
                    <a:moveTo>
                      <a:pt x="55869" y="19835"/>
                    </a:moveTo>
                    <a:cubicBezTo>
                      <a:pt x="35968" y="19835"/>
                      <a:pt x="19835" y="36034"/>
                      <a:pt x="19835" y="55869"/>
                    </a:cubicBezTo>
                    <a:cubicBezTo>
                      <a:pt x="19835" y="75704"/>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3"/>
              <p:cNvSpPr/>
              <p:nvPr/>
            </p:nvSpPr>
            <p:spPr>
              <a:xfrm>
                <a:off x="57852" y="1966290"/>
                <a:ext cx="742363" cy="19835"/>
              </a:xfrm>
              <a:custGeom>
                <a:avLst/>
                <a:gdLst/>
                <a:ahLst/>
                <a:cxnLst/>
                <a:rect l="l" t="t" r="r" b="b"/>
                <a:pathLst>
                  <a:path w="742363" h="19835" extrusionOk="0">
                    <a:moveTo>
                      <a:pt x="0" y="0"/>
                    </a:moveTo>
                    <a:lnTo>
                      <a:pt x="742363" y="0"/>
                    </a:lnTo>
                    <a:lnTo>
                      <a:pt x="742363"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3"/>
              <p:cNvSpPr/>
              <p:nvPr/>
            </p:nvSpPr>
            <p:spPr>
              <a:xfrm>
                <a:off x="786727" y="1920339"/>
                <a:ext cx="111737" cy="111737"/>
              </a:xfrm>
              <a:custGeom>
                <a:avLst/>
                <a:gdLst/>
                <a:ahLst/>
                <a:cxnLst/>
                <a:rect l="l" t="t" r="r" b="b"/>
                <a:pathLst>
                  <a:path w="111737" h="111737" extrusionOk="0">
                    <a:moveTo>
                      <a:pt x="55869" y="111738"/>
                    </a:moveTo>
                    <a:cubicBezTo>
                      <a:pt x="25058" y="111738"/>
                      <a:pt x="0" y="86679"/>
                      <a:pt x="0" y="55869"/>
                    </a:cubicBezTo>
                    <a:cubicBezTo>
                      <a:pt x="0" y="25058"/>
                      <a:pt x="25058" y="0"/>
                      <a:pt x="55869" y="0"/>
                    </a:cubicBezTo>
                    <a:cubicBezTo>
                      <a:pt x="86680" y="0"/>
                      <a:pt x="111738" y="25058"/>
                      <a:pt x="111738" y="55869"/>
                    </a:cubicBezTo>
                    <a:cubicBezTo>
                      <a:pt x="111738" y="86679"/>
                      <a:pt x="86680" y="111738"/>
                      <a:pt x="55869" y="111738"/>
                    </a:cubicBezTo>
                    <a:close/>
                    <a:moveTo>
                      <a:pt x="55869" y="19835"/>
                    </a:moveTo>
                    <a:cubicBezTo>
                      <a:pt x="35968" y="19835"/>
                      <a:pt x="19835" y="35968"/>
                      <a:pt x="19835" y="55869"/>
                    </a:cubicBezTo>
                    <a:cubicBezTo>
                      <a:pt x="19835" y="75770"/>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3"/>
              <p:cNvSpPr/>
              <p:nvPr/>
            </p:nvSpPr>
            <p:spPr>
              <a:xfrm>
                <a:off x="61885" y="1743012"/>
                <a:ext cx="738330" cy="19835"/>
              </a:xfrm>
              <a:custGeom>
                <a:avLst/>
                <a:gdLst/>
                <a:ahLst/>
                <a:cxnLst/>
                <a:rect l="l" t="t" r="r" b="b"/>
                <a:pathLst>
                  <a:path w="738330" h="19835" extrusionOk="0">
                    <a:moveTo>
                      <a:pt x="0" y="0"/>
                    </a:moveTo>
                    <a:lnTo>
                      <a:pt x="738330" y="0"/>
                    </a:lnTo>
                    <a:lnTo>
                      <a:pt x="73833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3"/>
              <p:cNvSpPr/>
              <p:nvPr/>
            </p:nvSpPr>
            <p:spPr>
              <a:xfrm>
                <a:off x="786727" y="1697061"/>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13"/>
                      <a:pt x="86680" y="111738"/>
                      <a:pt x="55869" y="111738"/>
                    </a:cubicBezTo>
                    <a:close/>
                    <a:moveTo>
                      <a:pt x="55869" y="19769"/>
                    </a:moveTo>
                    <a:cubicBezTo>
                      <a:pt x="35968" y="19769"/>
                      <a:pt x="19835" y="35968"/>
                      <a:pt x="19835" y="55803"/>
                    </a:cubicBezTo>
                    <a:cubicBezTo>
                      <a:pt x="19835" y="75704"/>
                      <a:pt x="36034" y="91837"/>
                      <a:pt x="55869" y="91837"/>
                    </a:cubicBezTo>
                    <a:cubicBezTo>
                      <a:pt x="75770" y="91837"/>
                      <a:pt x="91903" y="75638"/>
                      <a:pt x="91903" y="55803"/>
                    </a:cubicBezTo>
                    <a:cubicBezTo>
                      <a:pt x="91903" y="35968"/>
                      <a:pt x="75770" y="19769"/>
                      <a:pt x="55869"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3"/>
              <p:cNvSpPr/>
              <p:nvPr/>
            </p:nvSpPr>
            <p:spPr>
              <a:xfrm>
                <a:off x="61885" y="2412911"/>
                <a:ext cx="738330" cy="19835"/>
              </a:xfrm>
              <a:custGeom>
                <a:avLst/>
                <a:gdLst/>
                <a:ahLst/>
                <a:cxnLst/>
                <a:rect l="l" t="t" r="r" b="b"/>
                <a:pathLst>
                  <a:path w="738330" h="19835" extrusionOk="0">
                    <a:moveTo>
                      <a:pt x="0" y="0"/>
                    </a:moveTo>
                    <a:lnTo>
                      <a:pt x="738330" y="0"/>
                    </a:lnTo>
                    <a:lnTo>
                      <a:pt x="73833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3"/>
              <p:cNvSpPr/>
              <p:nvPr/>
            </p:nvSpPr>
            <p:spPr>
              <a:xfrm>
                <a:off x="232996" y="4669357"/>
                <a:ext cx="689866" cy="689866"/>
              </a:xfrm>
              <a:custGeom>
                <a:avLst/>
                <a:gdLst/>
                <a:ahLst/>
                <a:cxnLst/>
                <a:rect l="l" t="t" r="r" b="b"/>
                <a:pathLst>
                  <a:path w="689866" h="689866" extrusionOk="0">
                    <a:moveTo>
                      <a:pt x="679949" y="689866"/>
                    </a:moveTo>
                    <a:lnTo>
                      <a:pt x="9918" y="689866"/>
                    </a:lnTo>
                    <a:lnTo>
                      <a:pt x="0" y="679949"/>
                    </a:lnTo>
                    <a:lnTo>
                      <a:pt x="0" y="9918"/>
                    </a:lnTo>
                    <a:lnTo>
                      <a:pt x="9918" y="0"/>
                    </a:lnTo>
                    <a:lnTo>
                      <a:pt x="679949" y="0"/>
                    </a:lnTo>
                    <a:lnTo>
                      <a:pt x="689866" y="9918"/>
                    </a:lnTo>
                    <a:lnTo>
                      <a:pt x="689866" y="679949"/>
                    </a:lnTo>
                    <a:lnTo>
                      <a:pt x="679949" y="689866"/>
                    </a:lnTo>
                    <a:close/>
                    <a:moveTo>
                      <a:pt x="19835" y="670031"/>
                    </a:moveTo>
                    <a:lnTo>
                      <a:pt x="670031" y="670031"/>
                    </a:lnTo>
                    <a:lnTo>
                      <a:pt x="670031" y="19835"/>
                    </a:lnTo>
                    <a:lnTo>
                      <a:pt x="19835" y="19835"/>
                    </a:lnTo>
                    <a:lnTo>
                      <a:pt x="19835" y="6700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3"/>
              <p:cNvSpPr/>
              <p:nvPr/>
            </p:nvSpPr>
            <p:spPr>
              <a:xfrm>
                <a:off x="732908" y="4679275"/>
                <a:ext cx="19835" cy="289064"/>
              </a:xfrm>
              <a:custGeom>
                <a:avLst/>
                <a:gdLst/>
                <a:ahLst/>
                <a:cxnLst/>
                <a:rect l="l" t="t" r="r" b="b"/>
                <a:pathLst>
                  <a:path w="19835" h="289064" extrusionOk="0">
                    <a:moveTo>
                      <a:pt x="0" y="0"/>
                    </a:moveTo>
                    <a:lnTo>
                      <a:pt x="19835" y="0"/>
                    </a:lnTo>
                    <a:lnTo>
                      <a:pt x="19835" y="289064"/>
                    </a:lnTo>
                    <a:lnTo>
                      <a:pt x="0" y="28906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3"/>
              <p:cNvSpPr/>
              <p:nvPr/>
            </p:nvSpPr>
            <p:spPr>
              <a:xfrm>
                <a:off x="403116" y="4883246"/>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3"/>
              <p:cNvSpPr/>
              <p:nvPr/>
            </p:nvSpPr>
            <p:spPr>
              <a:xfrm>
                <a:off x="568012" y="4679275"/>
                <a:ext cx="19835" cy="465993"/>
              </a:xfrm>
              <a:custGeom>
                <a:avLst/>
                <a:gdLst/>
                <a:ahLst/>
                <a:cxnLst/>
                <a:rect l="l" t="t" r="r" b="b"/>
                <a:pathLst>
                  <a:path w="19835" h="465993" extrusionOk="0">
                    <a:moveTo>
                      <a:pt x="0" y="0"/>
                    </a:moveTo>
                    <a:lnTo>
                      <a:pt x="19835" y="0"/>
                    </a:lnTo>
                    <a:lnTo>
                      <a:pt x="19835" y="465993"/>
                    </a:lnTo>
                    <a:lnTo>
                      <a:pt x="0" y="46599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3"/>
              <p:cNvSpPr/>
              <p:nvPr/>
            </p:nvSpPr>
            <p:spPr>
              <a:xfrm>
                <a:off x="623881" y="5181302"/>
                <a:ext cx="289064" cy="19835"/>
              </a:xfrm>
              <a:custGeom>
                <a:avLst/>
                <a:gdLst/>
                <a:ahLst/>
                <a:cxnLst/>
                <a:rect l="l" t="t" r="r" b="b"/>
                <a:pathLst>
                  <a:path w="289064" h="19835" extrusionOk="0">
                    <a:moveTo>
                      <a:pt x="0" y="0"/>
                    </a:moveTo>
                    <a:lnTo>
                      <a:pt x="289064" y="0"/>
                    </a:lnTo>
                    <a:lnTo>
                      <a:pt x="2890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3"/>
              <p:cNvSpPr/>
              <p:nvPr/>
            </p:nvSpPr>
            <p:spPr>
              <a:xfrm>
                <a:off x="242914" y="4827377"/>
                <a:ext cx="124167" cy="19835"/>
              </a:xfrm>
              <a:custGeom>
                <a:avLst/>
                <a:gdLst/>
                <a:ahLst/>
                <a:cxnLst/>
                <a:rect l="l" t="t" r="r" b="b"/>
                <a:pathLst>
                  <a:path w="124167" h="19835" extrusionOk="0">
                    <a:moveTo>
                      <a:pt x="0" y="0"/>
                    </a:moveTo>
                    <a:lnTo>
                      <a:pt x="124168" y="0"/>
                    </a:lnTo>
                    <a:lnTo>
                      <a:pt x="124168"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3"/>
              <p:cNvSpPr/>
              <p:nvPr/>
            </p:nvSpPr>
            <p:spPr>
              <a:xfrm>
                <a:off x="242914" y="5004373"/>
                <a:ext cx="453960" cy="19835"/>
              </a:xfrm>
              <a:custGeom>
                <a:avLst/>
                <a:gdLst/>
                <a:ahLst/>
                <a:cxnLst/>
                <a:rect l="l" t="t" r="r" b="b"/>
                <a:pathLst>
                  <a:path w="453960" h="19835" extrusionOk="0">
                    <a:moveTo>
                      <a:pt x="0" y="0"/>
                    </a:moveTo>
                    <a:lnTo>
                      <a:pt x="453960" y="0"/>
                    </a:lnTo>
                    <a:lnTo>
                      <a:pt x="45396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3"/>
              <p:cNvSpPr/>
              <p:nvPr/>
            </p:nvSpPr>
            <p:spPr>
              <a:xfrm>
                <a:off x="682328" y="4953727"/>
                <a:ext cx="120994" cy="121060"/>
              </a:xfrm>
              <a:custGeom>
                <a:avLst/>
                <a:gdLst/>
                <a:ahLst/>
                <a:cxnLst/>
                <a:rect l="l" t="t" r="r" b="b"/>
                <a:pathLst>
                  <a:path w="120994" h="121060" extrusionOk="0">
                    <a:moveTo>
                      <a:pt x="60497" y="121060"/>
                    </a:moveTo>
                    <a:cubicBezTo>
                      <a:pt x="27108" y="121060"/>
                      <a:pt x="0" y="93886"/>
                      <a:pt x="0" y="60564"/>
                    </a:cubicBezTo>
                    <a:cubicBezTo>
                      <a:pt x="0" y="27240"/>
                      <a:pt x="27174" y="0"/>
                      <a:pt x="60497" y="0"/>
                    </a:cubicBezTo>
                    <a:cubicBezTo>
                      <a:pt x="93886" y="0"/>
                      <a:pt x="120994" y="27174"/>
                      <a:pt x="120994" y="60564"/>
                    </a:cubicBezTo>
                    <a:cubicBezTo>
                      <a:pt x="120994" y="93953"/>
                      <a:pt x="93886" y="121060"/>
                      <a:pt x="60497" y="121060"/>
                    </a:cubicBezTo>
                    <a:close/>
                    <a:moveTo>
                      <a:pt x="60497" y="19835"/>
                    </a:moveTo>
                    <a:cubicBezTo>
                      <a:pt x="38083" y="19835"/>
                      <a:pt x="19835" y="38084"/>
                      <a:pt x="19835" y="60564"/>
                    </a:cubicBezTo>
                    <a:cubicBezTo>
                      <a:pt x="19835" y="83043"/>
                      <a:pt x="38083" y="101225"/>
                      <a:pt x="60497" y="101225"/>
                    </a:cubicBezTo>
                    <a:cubicBezTo>
                      <a:pt x="82911" y="101225"/>
                      <a:pt x="101159" y="82977"/>
                      <a:pt x="101159" y="60564"/>
                    </a:cubicBezTo>
                    <a:cubicBezTo>
                      <a:pt x="101159" y="38150"/>
                      <a:pt x="82911"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3"/>
              <p:cNvSpPr/>
              <p:nvPr/>
            </p:nvSpPr>
            <p:spPr>
              <a:xfrm>
                <a:off x="352536" y="4776731"/>
                <a:ext cx="120994" cy="121060"/>
              </a:xfrm>
              <a:custGeom>
                <a:avLst/>
                <a:gdLst/>
                <a:ahLst/>
                <a:cxnLst/>
                <a:rect l="l" t="t" r="r" b="b"/>
                <a:pathLst>
                  <a:path w="120994" h="121060" extrusionOk="0">
                    <a:moveTo>
                      <a:pt x="60497" y="121060"/>
                    </a:moveTo>
                    <a:cubicBezTo>
                      <a:pt x="27108" y="121060"/>
                      <a:pt x="0" y="93886"/>
                      <a:pt x="0" y="60563"/>
                    </a:cubicBezTo>
                    <a:cubicBezTo>
                      <a:pt x="0" y="27240"/>
                      <a:pt x="27174" y="0"/>
                      <a:pt x="60497" y="0"/>
                    </a:cubicBezTo>
                    <a:cubicBezTo>
                      <a:pt x="93886" y="0"/>
                      <a:pt x="120994" y="27174"/>
                      <a:pt x="120994" y="60563"/>
                    </a:cubicBezTo>
                    <a:cubicBezTo>
                      <a:pt x="120994" y="93952"/>
                      <a:pt x="93820" y="121060"/>
                      <a:pt x="60497" y="121060"/>
                    </a:cubicBezTo>
                    <a:close/>
                    <a:moveTo>
                      <a:pt x="60497" y="19901"/>
                    </a:moveTo>
                    <a:cubicBezTo>
                      <a:pt x="38083" y="19901"/>
                      <a:pt x="19835" y="38149"/>
                      <a:pt x="19835" y="60629"/>
                    </a:cubicBezTo>
                    <a:cubicBezTo>
                      <a:pt x="19835" y="83109"/>
                      <a:pt x="38083" y="101291"/>
                      <a:pt x="60497" y="101291"/>
                    </a:cubicBezTo>
                    <a:cubicBezTo>
                      <a:pt x="82911" y="101291"/>
                      <a:pt x="101159" y="83043"/>
                      <a:pt x="101159" y="60629"/>
                    </a:cubicBezTo>
                    <a:cubicBezTo>
                      <a:pt x="101159" y="38215"/>
                      <a:pt x="82911" y="19901"/>
                      <a:pt x="60497" y="199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3"/>
              <p:cNvSpPr/>
              <p:nvPr/>
            </p:nvSpPr>
            <p:spPr>
              <a:xfrm>
                <a:off x="517432" y="5130722"/>
                <a:ext cx="120994" cy="121060"/>
              </a:xfrm>
              <a:custGeom>
                <a:avLst/>
                <a:gdLst/>
                <a:ahLst/>
                <a:cxnLst/>
                <a:rect l="l" t="t" r="r" b="b"/>
                <a:pathLst>
                  <a:path w="120994" h="121060" extrusionOk="0">
                    <a:moveTo>
                      <a:pt x="60497" y="121060"/>
                    </a:moveTo>
                    <a:cubicBezTo>
                      <a:pt x="27108" y="121060"/>
                      <a:pt x="0" y="93886"/>
                      <a:pt x="0" y="60563"/>
                    </a:cubicBezTo>
                    <a:cubicBezTo>
                      <a:pt x="0" y="27240"/>
                      <a:pt x="27174" y="0"/>
                      <a:pt x="60497" y="0"/>
                    </a:cubicBezTo>
                    <a:cubicBezTo>
                      <a:pt x="93886" y="0"/>
                      <a:pt x="120994" y="27174"/>
                      <a:pt x="120994" y="60563"/>
                    </a:cubicBezTo>
                    <a:cubicBezTo>
                      <a:pt x="120994" y="93953"/>
                      <a:pt x="93886" y="121060"/>
                      <a:pt x="60497" y="121060"/>
                    </a:cubicBezTo>
                    <a:close/>
                    <a:moveTo>
                      <a:pt x="60497" y="19835"/>
                    </a:moveTo>
                    <a:cubicBezTo>
                      <a:pt x="38083" y="19835"/>
                      <a:pt x="19835" y="38084"/>
                      <a:pt x="19835" y="60563"/>
                    </a:cubicBezTo>
                    <a:cubicBezTo>
                      <a:pt x="19835" y="83043"/>
                      <a:pt x="38083" y="101225"/>
                      <a:pt x="60497" y="101225"/>
                    </a:cubicBezTo>
                    <a:cubicBezTo>
                      <a:pt x="82911" y="101225"/>
                      <a:pt x="101159" y="82977"/>
                      <a:pt x="101159" y="60563"/>
                    </a:cubicBezTo>
                    <a:cubicBezTo>
                      <a:pt x="101159" y="38150"/>
                      <a:pt x="82911"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3"/>
              <p:cNvSpPr/>
              <p:nvPr/>
            </p:nvSpPr>
            <p:spPr>
              <a:xfrm>
                <a:off x="334288" y="6199638"/>
                <a:ext cx="120994" cy="121060"/>
              </a:xfrm>
              <a:custGeom>
                <a:avLst/>
                <a:gdLst/>
                <a:ahLst/>
                <a:cxnLst/>
                <a:rect l="l" t="t" r="r" b="b"/>
                <a:pathLst>
                  <a:path w="120994" h="121060" extrusionOk="0">
                    <a:moveTo>
                      <a:pt x="60497" y="121060"/>
                    </a:moveTo>
                    <a:cubicBezTo>
                      <a:pt x="27108" y="121060"/>
                      <a:pt x="0" y="93886"/>
                      <a:pt x="0" y="60564"/>
                    </a:cubicBezTo>
                    <a:cubicBezTo>
                      <a:pt x="0" y="27174"/>
                      <a:pt x="27174" y="0"/>
                      <a:pt x="60497" y="0"/>
                    </a:cubicBezTo>
                    <a:cubicBezTo>
                      <a:pt x="93886" y="0"/>
                      <a:pt x="120994" y="27174"/>
                      <a:pt x="120994" y="60564"/>
                    </a:cubicBezTo>
                    <a:cubicBezTo>
                      <a:pt x="121060" y="93953"/>
                      <a:pt x="93886" y="121060"/>
                      <a:pt x="60497" y="121060"/>
                    </a:cubicBezTo>
                    <a:close/>
                    <a:moveTo>
                      <a:pt x="60497" y="19835"/>
                    </a:moveTo>
                    <a:cubicBezTo>
                      <a:pt x="38083" y="19835"/>
                      <a:pt x="19835" y="38084"/>
                      <a:pt x="19835" y="60564"/>
                    </a:cubicBezTo>
                    <a:cubicBezTo>
                      <a:pt x="19835" y="82977"/>
                      <a:pt x="38083" y="101225"/>
                      <a:pt x="60497" y="101225"/>
                    </a:cubicBezTo>
                    <a:cubicBezTo>
                      <a:pt x="82911" y="101225"/>
                      <a:pt x="101159" y="82977"/>
                      <a:pt x="101159" y="60564"/>
                    </a:cubicBezTo>
                    <a:cubicBezTo>
                      <a:pt x="101225" y="38150"/>
                      <a:pt x="82977"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3"/>
              <p:cNvSpPr/>
              <p:nvPr/>
            </p:nvSpPr>
            <p:spPr>
              <a:xfrm>
                <a:off x="62612" y="5928029"/>
                <a:ext cx="664344" cy="664345"/>
              </a:xfrm>
              <a:custGeom>
                <a:avLst/>
                <a:gdLst/>
                <a:ahLst/>
                <a:cxnLst/>
                <a:rect l="l" t="t" r="r" b="b"/>
                <a:pathLst>
                  <a:path w="664344" h="664345" extrusionOk="0">
                    <a:moveTo>
                      <a:pt x="332173" y="664345"/>
                    </a:moveTo>
                    <a:cubicBezTo>
                      <a:pt x="149028" y="664345"/>
                      <a:pt x="0" y="515317"/>
                      <a:pt x="0" y="332173"/>
                    </a:cubicBezTo>
                    <a:cubicBezTo>
                      <a:pt x="0" y="149028"/>
                      <a:pt x="149028" y="0"/>
                      <a:pt x="332173" y="0"/>
                    </a:cubicBezTo>
                    <a:cubicBezTo>
                      <a:pt x="515317" y="0"/>
                      <a:pt x="664345" y="149028"/>
                      <a:pt x="664345" y="332173"/>
                    </a:cubicBezTo>
                    <a:cubicBezTo>
                      <a:pt x="664345" y="515317"/>
                      <a:pt x="515383" y="664345"/>
                      <a:pt x="332173" y="664345"/>
                    </a:cubicBezTo>
                    <a:close/>
                    <a:moveTo>
                      <a:pt x="332173" y="19835"/>
                    </a:moveTo>
                    <a:cubicBezTo>
                      <a:pt x="159937" y="19835"/>
                      <a:pt x="19835" y="159937"/>
                      <a:pt x="19835" y="332173"/>
                    </a:cubicBezTo>
                    <a:cubicBezTo>
                      <a:pt x="19835" y="504408"/>
                      <a:pt x="159937" y="644510"/>
                      <a:pt x="332173" y="644510"/>
                    </a:cubicBezTo>
                    <a:cubicBezTo>
                      <a:pt x="504408" y="644510"/>
                      <a:pt x="644510" y="504408"/>
                      <a:pt x="644510" y="332173"/>
                    </a:cubicBezTo>
                    <a:cubicBezTo>
                      <a:pt x="644510" y="159937"/>
                      <a:pt x="504408" y="19835"/>
                      <a:pt x="332173"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3"/>
              <p:cNvSpPr/>
              <p:nvPr/>
            </p:nvSpPr>
            <p:spPr>
              <a:xfrm>
                <a:off x="49389" y="266286"/>
                <a:ext cx="4990587" cy="3734031"/>
              </a:xfrm>
              <a:custGeom>
                <a:avLst/>
                <a:gdLst/>
                <a:ahLst/>
                <a:cxnLst/>
                <a:rect l="l" t="t" r="r" b="b"/>
                <a:pathLst>
                  <a:path w="4990587" h="3734031" extrusionOk="0">
                    <a:moveTo>
                      <a:pt x="4990588" y="0"/>
                    </a:moveTo>
                    <a:lnTo>
                      <a:pt x="4990588" y="19835"/>
                    </a:lnTo>
                    <a:lnTo>
                      <a:pt x="334354" y="19835"/>
                    </a:lnTo>
                    <a:cubicBezTo>
                      <a:pt x="160731" y="19835"/>
                      <a:pt x="19505" y="163706"/>
                      <a:pt x="19505" y="340503"/>
                    </a:cubicBezTo>
                    <a:lnTo>
                      <a:pt x="19505" y="3734032"/>
                    </a:lnTo>
                    <a:lnTo>
                      <a:pt x="0" y="3734032"/>
                    </a:lnTo>
                    <a:lnTo>
                      <a:pt x="0" y="340503"/>
                    </a:lnTo>
                    <a:cubicBezTo>
                      <a:pt x="0" y="152797"/>
                      <a:pt x="150020" y="0"/>
                      <a:pt x="334354" y="0"/>
                    </a:cubicBezTo>
                    <a:lnTo>
                      <a:pt x="499058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3"/>
              <p:cNvSpPr/>
              <p:nvPr/>
            </p:nvSpPr>
            <p:spPr>
              <a:xfrm>
                <a:off x="5040043" y="215773"/>
                <a:ext cx="121060" cy="120994"/>
              </a:xfrm>
              <a:custGeom>
                <a:avLst/>
                <a:gdLst/>
                <a:ahLst/>
                <a:cxnLst/>
                <a:rect l="l" t="t" r="r" b="b"/>
                <a:pathLst>
                  <a:path w="121060" h="120994" extrusionOk="0">
                    <a:moveTo>
                      <a:pt x="60497" y="120994"/>
                    </a:moveTo>
                    <a:cubicBezTo>
                      <a:pt x="27108" y="120994"/>
                      <a:pt x="0" y="93820"/>
                      <a:pt x="0" y="60497"/>
                    </a:cubicBezTo>
                    <a:cubicBezTo>
                      <a:pt x="0" y="27108"/>
                      <a:pt x="27174" y="0"/>
                      <a:pt x="60497" y="0"/>
                    </a:cubicBezTo>
                    <a:cubicBezTo>
                      <a:pt x="93886" y="0"/>
                      <a:pt x="121060" y="27174"/>
                      <a:pt x="121060" y="60497"/>
                    </a:cubicBezTo>
                    <a:cubicBezTo>
                      <a:pt x="120995" y="93820"/>
                      <a:pt x="93820" y="120994"/>
                      <a:pt x="60497" y="120994"/>
                    </a:cubicBezTo>
                    <a:close/>
                    <a:moveTo>
                      <a:pt x="60497" y="19769"/>
                    </a:moveTo>
                    <a:cubicBezTo>
                      <a:pt x="38084" y="19769"/>
                      <a:pt x="19835" y="38017"/>
                      <a:pt x="19835" y="60431"/>
                    </a:cubicBezTo>
                    <a:cubicBezTo>
                      <a:pt x="19835" y="82845"/>
                      <a:pt x="38084" y="101093"/>
                      <a:pt x="60497" y="101093"/>
                    </a:cubicBezTo>
                    <a:cubicBezTo>
                      <a:pt x="82911" y="101093"/>
                      <a:pt x="101225" y="82845"/>
                      <a:pt x="101225" y="60431"/>
                    </a:cubicBezTo>
                    <a:cubicBezTo>
                      <a:pt x="101160" y="38017"/>
                      <a:pt x="82911" y="19769"/>
                      <a:pt x="60497"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3"/>
              <p:cNvSpPr/>
              <p:nvPr/>
            </p:nvSpPr>
            <p:spPr>
              <a:xfrm>
                <a:off x="0" y="4000384"/>
                <a:ext cx="121060" cy="120994"/>
              </a:xfrm>
              <a:custGeom>
                <a:avLst/>
                <a:gdLst/>
                <a:ahLst/>
                <a:cxnLst/>
                <a:rect l="l" t="t" r="r" b="b"/>
                <a:pathLst>
                  <a:path w="121060" h="120994" extrusionOk="0">
                    <a:moveTo>
                      <a:pt x="60497" y="120994"/>
                    </a:moveTo>
                    <a:cubicBezTo>
                      <a:pt x="27108" y="120994"/>
                      <a:pt x="0" y="93820"/>
                      <a:pt x="0" y="60497"/>
                    </a:cubicBezTo>
                    <a:cubicBezTo>
                      <a:pt x="0" y="27108"/>
                      <a:pt x="27174" y="0"/>
                      <a:pt x="60497" y="0"/>
                    </a:cubicBezTo>
                    <a:cubicBezTo>
                      <a:pt x="93886" y="0"/>
                      <a:pt x="121060" y="27174"/>
                      <a:pt x="121060" y="60497"/>
                    </a:cubicBezTo>
                    <a:cubicBezTo>
                      <a:pt x="121060" y="93820"/>
                      <a:pt x="93886" y="120994"/>
                      <a:pt x="60497" y="120994"/>
                    </a:cubicBezTo>
                    <a:close/>
                    <a:moveTo>
                      <a:pt x="60497" y="19769"/>
                    </a:moveTo>
                    <a:cubicBezTo>
                      <a:pt x="38083" y="19769"/>
                      <a:pt x="19835" y="38017"/>
                      <a:pt x="19835" y="60431"/>
                    </a:cubicBezTo>
                    <a:cubicBezTo>
                      <a:pt x="19835" y="82845"/>
                      <a:pt x="38083" y="101093"/>
                      <a:pt x="60497" y="101093"/>
                    </a:cubicBezTo>
                    <a:cubicBezTo>
                      <a:pt x="82911" y="101093"/>
                      <a:pt x="101225" y="82845"/>
                      <a:pt x="101225" y="60431"/>
                    </a:cubicBezTo>
                    <a:cubicBezTo>
                      <a:pt x="101225" y="38017"/>
                      <a:pt x="82977" y="19769"/>
                      <a:pt x="60497"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3"/>
              <p:cNvSpPr/>
              <p:nvPr/>
            </p:nvSpPr>
            <p:spPr>
              <a:xfrm>
                <a:off x="903027" y="276204"/>
                <a:ext cx="4117180" cy="6318616"/>
              </a:xfrm>
              <a:custGeom>
                <a:avLst/>
                <a:gdLst/>
                <a:ahLst/>
                <a:cxnLst/>
                <a:rect l="l" t="t" r="r" b="b"/>
                <a:pathLst>
                  <a:path w="4117180" h="6318616" extrusionOk="0">
                    <a:moveTo>
                      <a:pt x="4117114" y="6318617"/>
                    </a:moveTo>
                    <a:lnTo>
                      <a:pt x="371446" y="6318617"/>
                    </a:lnTo>
                    <a:cubicBezTo>
                      <a:pt x="166615" y="6318617"/>
                      <a:pt x="0" y="6165886"/>
                      <a:pt x="0" y="5978114"/>
                    </a:cubicBezTo>
                    <a:lnTo>
                      <a:pt x="0" y="0"/>
                    </a:lnTo>
                    <a:lnTo>
                      <a:pt x="21620" y="0"/>
                    </a:lnTo>
                    <a:lnTo>
                      <a:pt x="21620" y="5978114"/>
                    </a:lnTo>
                    <a:cubicBezTo>
                      <a:pt x="21620" y="6154911"/>
                      <a:pt x="178516" y="6298782"/>
                      <a:pt x="371446" y="6298782"/>
                    </a:cubicBezTo>
                    <a:lnTo>
                      <a:pt x="4117180" y="6298782"/>
                    </a:lnTo>
                    <a:lnTo>
                      <a:pt x="4117180" y="6318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3"/>
              <p:cNvSpPr/>
              <p:nvPr/>
            </p:nvSpPr>
            <p:spPr>
              <a:xfrm>
                <a:off x="5020207" y="6529034"/>
                <a:ext cx="111738" cy="111738"/>
              </a:xfrm>
              <a:custGeom>
                <a:avLst/>
                <a:gdLst/>
                <a:ahLst/>
                <a:cxnLst/>
                <a:rect l="l" t="t" r="r" b="b"/>
                <a:pathLst>
                  <a:path w="111738" h="111738" extrusionOk="0">
                    <a:moveTo>
                      <a:pt x="55869" y="111738"/>
                    </a:moveTo>
                    <a:cubicBezTo>
                      <a:pt x="25059" y="111738"/>
                      <a:pt x="0" y="86679"/>
                      <a:pt x="0" y="55869"/>
                    </a:cubicBezTo>
                    <a:cubicBezTo>
                      <a:pt x="0" y="25058"/>
                      <a:pt x="25059" y="0"/>
                      <a:pt x="55869" y="0"/>
                    </a:cubicBezTo>
                    <a:cubicBezTo>
                      <a:pt x="86680" y="0"/>
                      <a:pt x="111738" y="25058"/>
                      <a:pt x="111738" y="55869"/>
                    </a:cubicBezTo>
                    <a:cubicBezTo>
                      <a:pt x="111738" y="86679"/>
                      <a:pt x="86614" y="111738"/>
                      <a:pt x="55869" y="111738"/>
                    </a:cubicBezTo>
                    <a:close/>
                    <a:moveTo>
                      <a:pt x="55869" y="19835"/>
                    </a:moveTo>
                    <a:cubicBezTo>
                      <a:pt x="35968" y="19835"/>
                      <a:pt x="19835" y="36034"/>
                      <a:pt x="19835" y="55869"/>
                    </a:cubicBezTo>
                    <a:cubicBezTo>
                      <a:pt x="19835" y="75704"/>
                      <a:pt x="35968" y="91903"/>
                      <a:pt x="55869" y="91903"/>
                    </a:cubicBezTo>
                    <a:cubicBezTo>
                      <a:pt x="75770" y="91903"/>
                      <a:pt x="91903" y="75704"/>
                      <a:pt x="91903" y="55869"/>
                    </a:cubicBezTo>
                    <a:cubicBezTo>
                      <a:pt x="91903" y="35968"/>
                      <a:pt x="75704"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3"/>
              <p:cNvSpPr/>
              <p:nvPr/>
            </p:nvSpPr>
            <p:spPr>
              <a:xfrm>
                <a:off x="375280" y="6572539"/>
                <a:ext cx="1673755" cy="19835"/>
              </a:xfrm>
              <a:custGeom>
                <a:avLst/>
                <a:gdLst/>
                <a:ahLst/>
                <a:cxnLst/>
                <a:rect l="l" t="t" r="r" b="b"/>
                <a:pathLst>
                  <a:path w="1673755" h="19835" extrusionOk="0">
                    <a:moveTo>
                      <a:pt x="0" y="0"/>
                    </a:moveTo>
                    <a:lnTo>
                      <a:pt x="1673755" y="0"/>
                    </a:lnTo>
                    <a:lnTo>
                      <a:pt x="1673755"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1" name="Google Shape;151;p3"/>
            <p:cNvGrpSpPr/>
            <p:nvPr/>
          </p:nvGrpSpPr>
          <p:grpSpPr>
            <a:xfrm>
              <a:off x="5802433" y="231750"/>
              <a:ext cx="3208617" cy="4679969"/>
              <a:chOff x="7029045" y="215707"/>
              <a:chExt cx="5161037" cy="6424998"/>
            </a:xfrm>
          </p:grpSpPr>
          <p:sp>
            <p:nvSpPr>
              <p:cNvPr id="152" name="Google Shape;152;p3"/>
              <p:cNvSpPr/>
              <p:nvPr/>
            </p:nvSpPr>
            <p:spPr>
              <a:xfrm>
                <a:off x="11268938" y="5499788"/>
                <a:ext cx="865142" cy="1080420"/>
              </a:xfrm>
              <a:custGeom>
                <a:avLst/>
                <a:gdLst/>
                <a:ahLst/>
                <a:cxnLst/>
                <a:rect l="l" t="t" r="r" b="b"/>
                <a:pathLst>
                  <a:path w="865142" h="1080420" extrusionOk="0">
                    <a:moveTo>
                      <a:pt x="272667" y="0"/>
                    </a:moveTo>
                    <a:lnTo>
                      <a:pt x="865143" y="0"/>
                    </a:lnTo>
                    <a:lnTo>
                      <a:pt x="865143" y="19835"/>
                    </a:lnTo>
                    <a:lnTo>
                      <a:pt x="272667" y="19835"/>
                    </a:lnTo>
                    <a:cubicBezTo>
                      <a:pt x="131110" y="19835"/>
                      <a:pt x="15868" y="163706"/>
                      <a:pt x="15868" y="340503"/>
                    </a:cubicBezTo>
                    <a:lnTo>
                      <a:pt x="15868" y="1080420"/>
                    </a:lnTo>
                    <a:lnTo>
                      <a:pt x="0" y="1080420"/>
                    </a:lnTo>
                    <a:lnTo>
                      <a:pt x="0" y="340503"/>
                    </a:lnTo>
                    <a:cubicBezTo>
                      <a:pt x="0" y="152797"/>
                      <a:pt x="122317" y="0"/>
                      <a:pt x="27266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3" name="Google Shape;153;p3"/>
              <p:cNvGrpSpPr/>
              <p:nvPr/>
            </p:nvGrpSpPr>
            <p:grpSpPr>
              <a:xfrm>
                <a:off x="11426627" y="5799233"/>
                <a:ext cx="544011" cy="544012"/>
                <a:chOff x="11426627" y="5799233"/>
                <a:chExt cx="544011" cy="544012"/>
              </a:xfrm>
            </p:grpSpPr>
            <p:sp>
              <p:nvSpPr>
                <p:cNvPr id="154" name="Google Shape;154;p3"/>
                <p:cNvSpPr/>
                <p:nvPr/>
              </p:nvSpPr>
              <p:spPr>
                <a:xfrm>
                  <a:off x="11426627" y="5799233"/>
                  <a:ext cx="544011" cy="544012"/>
                </a:xfrm>
                <a:custGeom>
                  <a:avLst/>
                  <a:gdLst/>
                  <a:ahLst/>
                  <a:cxnLst/>
                  <a:rect l="l" t="t" r="r" b="b"/>
                  <a:pathLst>
                    <a:path w="544011" h="544012" extrusionOk="0">
                      <a:moveTo>
                        <a:pt x="7802" y="0"/>
                      </a:moveTo>
                      <a:lnTo>
                        <a:pt x="536210" y="0"/>
                      </a:lnTo>
                      <a:lnTo>
                        <a:pt x="544012" y="7802"/>
                      </a:lnTo>
                      <a:lnTo>
                        <a:pt x="544012" y="536210"/>
                      </a:lnTo>
                      <a:lnTo>
                        <a:pt x="536210" y="544012"/>
                      </a:lnTo>
                      <a:lnTo>
                        <a:pt x="7802" y="544012"/>
                      </a:lnTo>
                      <a:lnTo>
                        <a:pt x="0" y="536210"/>
                      </a:lnTo>
                      <a:lnTo>
                        <a:pt x="0" y="7802"/>
                      </a:lnTo>
                      <a:lnTo>
                        <a:pt x="7802" y="0"/>
                      </a:lnTo>
                      <a:close/>
                      <a:moveTo>
                        <a:pt x="528408" y="15670"/>
                      </a:moveTo>
                      <a:lnTo>
                        <a:pt x="15670" y="15670"/>
                      </a:lnTo>
                      <a:lnTo>
                        <a:pt x="15670" y="528408"/>
                      </a:lnTo>
                      <a:lnTo>
                        <a:pt x="528408" y="528408"/>
                      </a:lnTo>
                      <a:lnTo>
                        <a:pt x="528408"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3"/>
                <p:cNvSpPr/>
                <p:nvPr/>
              </p:nvSpPr>
              <p:spPr>
                <a:xfrm>
                  <a:off x="11560779" y="6107537"/>
                  <a:ext cx="15669" cy="227971"/>
                </a:xfrm>
                <a:custGeom>
                  <a:avLst/>
                  <a:gdLst/>
                  <a:ahLst/>
                  <a:cxnLst/>
                  <a:rect l="l" t="t" r="r" b="b"/>
                  <a:pathLst>
                    <a:path w="15669" h="227971" extrusionOk="0">
                      <a:moveTo>
                        <a:pt x="0" y="0"/>
                      </a:moveTo>
                      <a:lnTo>
                        <a:pt x="15670" y="0"/>
                      </a:lnTo>
                      <a:lnTo>
                        <a:pt x="15670" y="227972"/>
                      </a:lnTo>
                      <a:lnTo>
                        <a:pt x="0" y="227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3"/>
                <p:cNvSpPr/>
                <p:nvPr/>
              </p:nvSpPr>
              <p:spPr>
                <a:xfrm>
                  <a:off x="11820884" y="5807035"/>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3"/>
                <p:cNvSpPr/>
                <p:nvPr/>
              </p:nvSpPr>
              <p:spPr>
                <a:xfrm>
                  <a:off x="11690832" y="5967964"/>
                  <a:ext cx="15669" cy="367545"/>
                </a:xfrm>
                <a:custGeom>
                  <a:avLst/>
                  <a:gdLst/>
                  <a:ahLst/>
                  <a:cxnLst/>
                  <a:rect l="l" t="t" r="r" b="b"/>
                  <a:pathLst>
                    <a:path w="15669" h="367545" extrusionOk="0">
                      <a:moveTo>
                        <a:pt x="0" y="0"/>
                      </a:moveTo>
                      <a:lnTo>
                        <a:pt x="15669" y="0"/>
                      </a:lnTo>
                      <a:lnTo>
                        <a:pt x="15669"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3"/>
                <p:cNvSpPr/>
                <p:nvPr/>
              </p:nvSpPr>
              <p:spPr>
                <a:xfrm>
                  <a:off x="11434429" y="5923864"/>
                  <a:ext cx="227971" cy="15669"/>
                </a:xfrm>
                <a:custGeom>
                  <a:avLst/>
                  <a:gdLst/>
                  <a:ahLst/>
                  <a:cxnLst/>
                  <a:rect l="l" t="t" r="r" b="b"/>
                  <a:pathLst>
                    <a:path w="227971" h="15669" extrusionOk="0">
                      <a:moveTo>
                        <a:pt x="0" y="0"/>
                      </a:moveTo>
                      <a:lnTo>
                        <a:pt x="227972" y="0"/>
                      </a:lnTo>
                      <a:lnTo>
                        <a:pt x="227972"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3"/>
                <p:cNvSpPr/>
                <p:nvPr/>
              </p:nvSpPr>
              <p:spPr>
                <a:xfrm>
                  <a:off x="11864918" y="6203010"/>
                  <a:ext cx="97919" cy="15669"/>
                </a:xfrm>
                <a:custGeom>
                  <a:avLst/>
                  <a:gdLst/>
                  <a:ahLst/>
                  <a:cxnLst/>
                  <a:rect l="l" t="t" r="r" b="b"/>
                  <a:pathLst>
                    <a:path w="97919" h="15669" extrusionOk="0">
                      <a:moveTo>
                        <a:pt x="0" y="0"/>
                      </a:moveTo>
                      <a:lnTo>
                        <a:pt x="97920" y="0"/>
                      </a:lnTo>
                      <a:lnTo>
                        <a:pt x="97920"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3"/>
                <p:cNvSpPr/>
                <p:nvPr/>
              </p:nvSpPr>
              <p:spPr>
                <a:xfrm>
                  <a:off x="11604813" y="6063437"/>
                  <a:ext cx="358024" cy="15669"/>
                </a:xfrm>
                <a:custGeom>
                  <a:avLst/>
                  <a:gdLst/>
                  <a:ahLst/>
                  <a:cxnLst/>
                  <a:rect l="l" t="t" r="r" b="b"/>
                  <a:pathLst>
                    <a:path w="358024" h="15669" extrusionOk="0">
                      <a:moveTo>
                        <a:pt x="0" y="0"/>
                      </a:moveTo>
                      <a:lnTo>
                        <a:pt x="358024" y="0"/>
                      </a:lnTo>
                      <a:lnTo>
                        <a:pt x="358024"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3"/>
                <p:cNvSpPr/>
                <p:nvPr/>
              </p:nvSpPr>
              <p:spPr>
                <a:xfrm>
                  <a:off x="11520844" y="6023502"/>
                  <a:ext cx="95473" cy="95473"/>
                </a:xfrm>
                <a:custGeom>
                  <a:avLst/>
                  <a:gdLst/>
                  <a:ahLst/>
                  <a:cxnLst/>
                  <a:rect l="l" t="t" r="r" b="b"/>
                  <a:pathLst>
                    <a:path w="95473" h="95473" extrusionOk="0">
                      <a:moveTo>
                        <a:pt x="47736" y="0"/>
                      </a:moveTo>
                      <a:cubicBezTo>
                        <a:pt x="74051" y="0"/>
                        <a:pt x="95474" y="21422"/>
                        <a:pt x="95474" y="47737"/>
                      </a:cubicBezTo>
                      <a:cubicBezTo>
                        <a:pt x="95474" y="74051"/>
                        <a:pt x="74051" y="95473"/>
                        <a:pt x="47736" y="95473"/>
                      </a:cubicBezTo>
                      <a:cubicBezTo>
                        <a:pt x="21422" y="95473"/>
                        <a:pt x="0" y="74051"/>
                        <a:pt x="0" y="47737"/>
                      </a:cubicBezTo>
                      <a:cubicBezTo>
                        <a:pt x="0" y="21422"/>
                        <a:pt x="21422" y="0"/>
                        <a:pt x="47736" y="0"/>
                      </a:cubicBezTo>
                      <a:close/>
                      <a:moveTo>
                        <a:pt x="47736" y="79870"/>
                      </a:moveTo>
                      <a:cubicBezTo>
                        <a:pt x="65456" y="79870"/>
                        <a:pt x="79804" y="65456"/>
                        <a:pt x="79804" y="47803"/>
                      </a:cubicBezTo>
                      <a:cubicBezTo>
                        <a:pt x="79804" y="30084"/>
                        <a:pt x="65390" y="15736"/>
                        <a:pt x="47736" y="15736"/>
                      </a:cubicBezTo>
                      <a:cubicBezTo>
                        <a:pt x="30084" y="15736"/>
                        <a:pt x="15670" y="30149"/>
                        <a:pt x="15670" y="47803"/>
                      </a:cubicBezTo>
                      <a:cubicBezTo>
                        <a:pt x="15670" y="65456"/>
                        <a:pt x="30084" y="79870"/>
                        <a:pt x="47736" y="79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3"/>
                <p:cNvSpPr/>
                <p:nvPr/>
              </p:nvSpPr>
              <p:spPr>
                <a:xfrm>
                  <a:off x="11780949" y="6163076"/>
                  <a:ext cx="95473" cy="95473"/>
                </a:xfrm>
                <a:custGeom>
                  <a:avLst/>
                  <a:gdLst/>
                  <a:ahLst/>
                  <a:cxnLst/>
                  <a:rect l="l" t="t" r="r" b="b"/>
                  <a:pathLst>
                    <a:path w="95473" h="95473" extrusionOk="0">
                      <a:moveTo>
                        <a:pt x="47737" y="0"/>
                      </a:moveTo>
                      <a:cubicBezTo>
                        <a:pt x="74052" y="0"/>
                        <a:pt x="95474" y="21422"/>
                        <a:pt x="95474" y="47736"/>
                      </a:cubicBezTo>
                      <a:cubicBezTo>
                        <a:pt x="95474" y="74051"/>
                        <a:pt x="74052" y="95473"/>
                        <a:pt x="47737" y="95473"/>
                      </a:cubicBezTo>
                      <a:cubicBezTo>
                        <a:pt x="21422" y="95473"/>
                        <a:pt x="0" y="74051"/>
                        <a:pt x="0" y="47736"/>
                      </a:cubicBezTo>
                      <a:cubicBezTo>
                        <a:pt x="0" y="21422"/>
                        <a:pt x="21422" y="0"/>
                        <a:pt x="47737" y="0"/>
                      </a:cubicBezTo>
                      <a:close/>
                      <a:moveTo>
                        <a:pt x="47737" y="79869"/>
                      </a:moveTo>
                      <a:cubicBezTo>
                        <a:pt x="65456" y="79869"/>
                        <a:pt x="79804" y="65456"/>
                        <a:pt x="79804" y="47803"/>
                      </a:cubicBezTo>
                      <a:cubicBezTo>
                        <a:pt x="79804" y="30083"/>
                        <a:pt x="65390" y="15736"/>
                        <a:pt x="47737" y="15736"/>
                      </a:cubicBezTo>
                      <a:cubicBezTo>
                        <a:pt x="30084" y="15736"/>
                        <a:pt x="15670" y="30149"/>
                        <a:pt x="15670" y="47803"/>
                      </a:cubicBezTo>
                      <a:cubicBezTo>
                        <a:pt x="15670" y="65456"/>
                        <a:pt x="30084" y="79869"/>
                        <a:pt x="47737" y="798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3"/>
                <p:cNvSpPr/>
                <p:nvPr/>
              </p:nvSpPr>
              <p:spPr>
                <a:xfrm>
                  <a:off x="11650897" y="5883929"/>
                  <a:ext cx="95472" cy="95473"/>
                </a:xfrm>
                <a:custGeom>
                  <a:avLst/>
                  <a:gdLst/>
                  <a:ahLst/>
                  <a:cxnLst/>
                  <a:rect l="l" t="t" r="r" b="b"/>
                  <a:pathLst>
                    <a:path w="95472" h="95473" extrusionOk="0">
                      <a:moveTo>
                        <a:pt x="47736" y="0"/>
                      </a:moveTo>
                      <a:cubicBezTo>
                        <a:pt x="74051" y="0"/>
                        <a:pt x="95473" y="21422"/>
                        <a:pt x="95473" y="47737"/>
                      </a:cubicBezTo>
                      <a:cubicBezTo>
                        <a:pt x="95473" y="74051"/>
                        <a:pt x="74051" y="95473"/>
                        <a:pt x="47736" y="95473"/>
                      </a:cubicBezTo>
                      <a:cubicBezTo>
                        <a:pt x="21422" y="95473"/>
                        <a:pt x="0" y="74051"/>
                        <a:pt x="0" y="47737"/>
                      </a:cubicBezTo>
                      <a:cubicBezTo>
                        <a:pt x="0" y="21422"/>
                        <a:pt x="21422" y="0"/>
                        <a:pt x="47736" y="0"/>
                      </a:cubicBezTo>
                      <a:close/>
                      <a:moveTo>
                        <a:pt x="47736" y="79870"/>
                      </a:moveTo>
                      <a:cubicBezTo>
                        <a:pt x="65456" y="79870"/>
                        <a:pt x="79803" y="65456"/>
                        <a:pt x="79803" y="47803"/>
                      </a:cubicBezTo>
                      <a:cubicBezTo>
                        <a:pt x="79803" y="30083"/>
                        <a:pt x="65390" y="15736"/>
                        <a:pt x="47736" y="15736"/>
                      </a:cubicBezTo>
                      <a:cubicBezTo>
                        <a:pt x="30017" y="15736"/>
                        <a:pt x="15670" y="30149"/>
                        <a:pt x="15670" y="47803"/>
                      </a:cubicBezTo>
                      <a:cubicBezTo>
                        <a:pt x="15670" y="65456"/>
                        <a:pt x="30083" y="79870"/>
                        <a:pt x="47736" y="79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4" name="Google Shape;164;p3"/>
              <p:cNvSpPr/>
              <p:nvPr/>
            </p:nvSpPr>
            <p:spPr>
              <a:xfrm>
                <a:off x="11268145" y="271575"/>
                <a:ext cx="859258" cy="2046854"/>
              </a:xfrm>
              <a:custGeom>
                <a:avLst/>
                <a:gdLst/>
                <a:ahLst/>
                <a:cxnLst/>
                <a:rect l="l" t="t" r="r" b="b"/>
                <a:pathLst>
                  <a:path w="859258" h="2046854" extrusionOk="0">
                    <a:moveTo>
                      <a:pt x="66" y="0"/>
                    </a:moveTo>
                    <a:lnTo>
                      <a:pt x="14083" y="0"/>
                    </a:lnTo>
                    <a:lnTo>
                      <a:pt x="14083" y="2027019"/>
                    </a:lnTo>
                    <a:lnTo>
                      <a:pt x="618328" y="2027019"/>
                    </a:lnTo>
                    <a:cubicBezTo>
                      <a:pt x="743421" y="2027019"/>
                      <a:pt x="845241" y="1883148"/>
                      <a:pt x="845241" y="1706351"/>
                    </a:cubicBezTo>
                    <a:lnTo>
                      <a:pt x="845241" y="324701"/>
                    </a:lnTo>
                    <a:lnTo>
                      <a:pt x="859258" y="324701"/>
                    </a:lnTo>
                    <a:lnTo>
                      <a:pt x="859258" y="1706351"/>
                    </a:lnTo>
                    <a:cubicBezTo>
                      <a:pt x="859258" y="1894124"/>
                      <a:pt x="751157" y="2046854"/>
                      <a:pt x="618328" y="2046854"/>
                    </a:cubicBezTo>
                    <a:lnTo>
                      <a:pt x="7008" y="2046854"/>
                    </a:lnTo>
                    <a:lnTo>
                      <a:pt x="0" y="2036937"/>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3"/>
              <p:cNvSpPr/>
              <p:nvPr/>
            </p:nvSpPr>
            <p:spPr>
              <a:xfrm>
                <a:off x="11422793" y="271575"/>
                <a:ext cx="19835" cy="989773"/>
              </a:xfrm>
              <a:custGeom>
                <a:avLst/>
                <a:gdLst/>
                <a:ahLst/>
                <a:cxnLst/>
                <a:rect l="l" t="t" r="r" b="b"/>
                <a:pathLst>
                  <a:path w="19835" h="989773" extrusionOk="0">
                    <a:moveTo>
                      <a:pt x="0" y="0"/>
                    </a:moveTo>
                    <a:lnTo>
                      <a:pt x="19835" y="0"/>
                    </a:lnTo>
                    <a:lnTo>
                      <a:pt x="19835" y="989774"/>
                    </a:lnTo>
                    <a:lnTo>
                      <a:pt x="0" y="989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3"/>
              <p:cNvSpPr/>
              <p:nvPr/>
            </p:nvSpPr>
            <p:spPr>
              <a:xfrm>
                <a:off x="11376841" y="1247861"/>
                <a:ext cx="111738" cy="111737"/>
              </a:xfrm>
              <a:custGeom>
                <a:avLst/>
                <a:gdLst/>
                <a:ahLst/>
                <a:cxnLst/>
                <a:rect l="l" t="t" r="r" b="b"/>
                <a:pathLst>
                  <a:path w="111738" h="111737" extrusionOk="0">
                    <a:moveTo>
                      <a:pt x="55869" y="0"/>
                    </a:moveTo>
                    <a:cubicBezTo>
                      <a:pt x="86679" y="0"/>
                      <a:pt x="111738" y="25058"/>
                      <a:pt x="111738" y="55869"/>
                    </a:cubicBezTo>
                    <a:cubicBezTo>
                      <a:pt x="111738" y="86680"/>
                      <a:pt x="86679" y="111738"/>
                      <a:pt x="55869" y="111738"/>
                    </a:cubicBezTo>
                    <a:cubicBezTo>
                      <a:pt x="25059" y="111738"/>
                      <a:pt x="0" y="86680"/>
                      <a:pt x="0" y="55869"/>
                    </a:cubicBezTo>
                    <a:cubicBezTo>
                      <a:pt x="0" y="25058"/>
                      <a:pt x="25059" y="0"/>
                      <a:pt x="55869" y="0"/>
                    </a:cubicBezTo>
                    <a:close/>
                    <a:moveTo>
                      <a:pt x="55869" y="91903"/>
                    </a:moveTo>
                    <a:cubicBezTo>
                      <a:pt x="75771" y="91903"/>
                      <a:pt x="91903" y="75704"/>
                      <a:pt x="91903" y="55869"/>
                    </a:cubicBezTo>
                    <a:cubicBezTo>
                      <a:pt x="91903" y="36034"/>
                      <a:pt x="75705" y="19835"/>
                      <a:pt x="55869" y="19835"/>
                    </a:cubicBezTo>
                    <a:cubicBezTo>
                      <a:pt x="35968" y="19835"/>
                      <a:pt x="19835" y="36034"/>
                      <a:pt x="19835" y="55869"/>
                    </a:cubicBezTo>
                    <a:cubicBezTo>
                      <a:pt x="19835" y="75770"/>
                      <a:pt x="35968"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3"/>
              <p:cNvSpPr/>
              <p:nvPr/>
            </p:nvSpPr>
            <p:spPr>
              <a:xfrm>
                <a:off x="11291616" y="4377780"/>
                <a:ext cx="111738" cy="111738"/>
              </a:xfrm>
              <a:custGeom>
                <a:avLst/>
                <a:gdLst/>
                <a:ahLst/>
                <a:cxnLst/>
                <a:rect l="l" t="t" r="r" b="b"/>
                <a:pathLst>
                  <a:path w="111738" h="111738"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124"/>
                      <a:pt x="25059" y="0"/>
                      <a:pt x="55869" y="0"/>
                    </a:cubicBezTo>
                    <a:close/>
                    <a:moveTo>
                      <a:pt x="55869" y="91969"/>
                    </a:moveTo>
                    <a:cubicBezTo>
                      <a:pt x="75771" y="91969"/>
                      <a:pt x="91903" y="75770"/>
                      <a:pt x="91903" y="55935"/>
                    </a:cubicBezTo>
                    <a:cubicBezTo>
                      <a:pt x="91903" y="36034"/>
                      <a:pt x="75705" y="19901"/>
                      <a:pt x="55869" y="19901"/>
                    </a:cubicBezTo>
                    <a:cubicBezTo>
                      <a:pt x="35968" y="19901"/>
                      <a:pt x="19835" y="36034"/>
                      <a:pt x="19835" y="55935"/>
                    </a:cubicBezTo>
                    <a:cubicBezTo>
                      <a:pt x="19835" y="75770"/>
                      <a:pt x="36034" y="91969"/>
                      <a:pt x="55869" y="91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3"/>
              <p:cNvSpPr/>
              <p:nvPr/>
            </p:nvSpPr>
            <p:spPr>
              <a:xfrm>
                <a:off x="11389866" y="4647076"/>
                <a:ext cx="742363" cy="19835"/>
              </a:xfrm>
              <a:custGeom>
                <a:avLst/>
                <a:gdLst/>
                <a:ahLst/>
                <a:cxnLst/>
                <a:rect l="l" t="t" r="r" b="b"/>
                <a:pathLst>
                  <a:path w="742363" h="19835" extrusionOk="0">
                    <a:moveTo>
                      <a:pt x="0" y="0"/>
                    </a:moveTo>
                    <a:lnTo>
                      <a:pt x="742364" y="0"/>
                    </a:lnTo>
                    <a:lnTo>
                      <a:pt x="7423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3"/>
              <p:cNvSpPr/>
              <p:nvPr/>
            </p:nvSpPr>
            <p:spPr>
              <a:xfrm>
                <a:off x="11291616" y="4601124"/>
                <a:ext cx="111738" cy="111737"/>
              </a:xfrm>
              <a:custGeom>
                <a:avLst/>
                <a:gdLst/>
                <a:ahLst/>
                <a:cxnLst/>
                <a:rect l="l" t="t" r="r" b="b"/>
                <a:pathLst>
                  <a:path w="111738" h="111737"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058"/>
                      <a:pt x="25059" y="0"/>
                      <a:pt x="55869" y="0"/>
                    </a:cubicBezTo>
                    <a:close/>
                    <a:moveTo>
                      <a:pt x="55869" y="91903"/>
                    </a:moveTo>
                    <a:cubicBezTo>
                      <a:pt x="75771" y="91903"/>
                      <a:pt x="91903" y="75704"/>
                      <a:pt x="91903" y="55869"/>
                    </a:cubicBezTo>
                    <a:cubicBezTo>
                      <a:pt x="91903" y="35967"/>
                      <a:pt x="75705" y="19835"/>
                      <a:pt x="55869" y="19835"/>
                    </a:cubicBezTo>
                    <a:cubicBezTo>
                      <a:pt x="35968" y="19835"/>
                      <a:pt x="19835" y="36034"/>
                      <a:pt x="19835" y="55869"/>
                    </a:cubicBezTo>
                    <a:cubicBezTo>
                      <a:pt x="19835" y="75704"/>
                      <a:pt x="36034"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3"/>
              <p:cNvSpPr/>
              <p:nvPr/>
            </p:nvSpPr>
            <p:spPr>
              <a:xfrm>
                <a:off x="11389866" y="4870353"/>
                <a:ext cx="742363" cy="19835"/>
              </a:xfrm>
              <a:custGeom>
                <a:avLst/>
                <a:gdLst/>
                <a:ahLst/>
                <a:cxnLst/>
                <a:rect l="l" t="t" r="r" b="b"/>
                <a:pathLst>
                  <a:path w="742363" h="19835" extrusionOk="0">
                    <a:moveTo>
                      <a:pt x="0" y="0"/>
                    </a:moveTo>
                    <a:lnTo>
                      <a:pt x="742364" y="0"/>
                    </a:lnTo>
                    <a:lnTo>
                      <a:pt x="7423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3"/>
              <p:cNvSpPr/>
              <p:nvPr/>
            </p:nvSpPr>
            <p:spPr>
              <a:xfrm>
                <a:off x="11291616" y="4824402"/>
                <a:ext cx="111738" cy="111738"/>
              </a:xfrm>
              <a:custGeom>
                <a:avLst/>
                <a:gdLst/>
                <a:ahLst/>
                <a:cxnLst/>
                <a:rect l="l" t="t" r="r" b="b"/>
                <a:pathLst>
                  <a:path w="111738" h="111738" extrusionOk="0">
                    <a:moveTo>
                      <a:pt x="55869" y="0"/>
                    </a:moveTo>
                    <a:cubicBezTo>
                      <a:pt x="86680" y="0"/>
                      <a:pt x="111738" y="25059"/>
                      <a:pt x="111738" y="55869"/>
                    </a:cubicBezTo>
                    <a:cubicBezTo>
                      <a:pt x="111738" y="86679"/>
                      <a:pt x="86680" y="111738"/>
                      <a:pt x="55869" y="111738"/>
                    </a:cubicBezTo>
                    <a:cubicBezTo>
                      <a:pt x="25059" y="111738"/>
                      <a:pt x="0" y="86679"/>
                      <a:pt x="0" y="55869"/>
                    </a:cubicBezTo>
                    <a:cubicBezTo>
                      <a:pt x="0" y="25059"/>
                      <a:pt x="25059" y="0"/>
                      <a:pt x="55869" y="0"/>
                    </a:cubicBezTo>
                    <a:close/>
                    <a:moveTo>
                      <a:pt x="55869" y="91903"/>
                    </a:moveTo>
                    <a:cubicBezTo>
                      <a:pt x="75771" y="91903"/>
                      <a:pt x="91903" y="75770"/>
                      <a:pt x="91903" y="55869"/>
                    </a:cubicBezTo>
                    <a:cubicBezTo>
                      <a:pt x="91903" y="35968"/>
                      <a:pt x="75705" y="19835"/>
                      <a:pt x="55869" y="19835"/>
                    </a:cubicBezTo>
                    <a:cubicBezTo>
                      <a:pt x="35968" y="19835"/>
                      <a:pt x="19835" y="36034"/>
                      <a:pt x="19835" y="55869"/>
                    </a:cubicBezTo>
                    <a:cubicBezTo>
                      <a:pt x="19835" y="75770"/>
                      <a:pt x="36034"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3"/>
              <p:cNvSpPr/>
              <p:nvPr/>
            </p:nvSpPr>
            <p:spPr>
              <a:xfrm>
                <a:off x="11389866" y="5093631"/>
                <a:ext cx="738330" cy="19835"/>
              </a:xfrm>
              <a:custGeom>
                <a:avLst/>
                <a:gdLst/>
                <a:ahLst/>
                <a:cxnLst/>
                <a:rect l="l" t="t" r="r" b="b"/>
                <a:pathLst>
                  <a:path w="738330" h="19835" extrusionOk="0">
                    <a:moveTo>
                      <a:pt x="0" y="0"/>
                    </a:moveTo>
                    <a:lnTo>
                      <a:pt x="738331" y="0"/>
                    </a:lnTo>
                    <a:lnTo>
                      <a:pt x="73833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3"/>
              <p:cNvSpPr/>
              <p:nvPr/>
            </p:nvSpPr>
            <p:spPr>
              <a:xfrm>
                <a:off x="11291616" y="5047679"/>
                <a:ext cx="111738" cy="111737"/>
              </a:xfrm>
              <a:custGeom>
                <a:avLst/>
                <a:gdLst/>
                <a:ahLst/>
                <a:cxnLst/>
                <a:rect l="l" t="t" r="r" b="b"/>
                <a:pathLst>
                  <a:path w="111738" h="111737"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124"/>
                      <a:pt x="25059" y="0"/>
                      <a:pt x="55869" y="0"/>
                    </a:cubicBezTo>
                    <a:close/>
                    <a:moveTo>
                      <a:pt x="55869" y="91969"/>
                    </a:moveTo>
                    <a:cubicBezTo>
                      <a:pt x="75771" y="91969"/>
                      <a:pt x="91903" y="75770"/>
                      <a:pt x="91903" y="55935"/>
                    </a:cubicBezTo>
                    <a:cubicBezTo>
                      <a:pt x="91903" y="36034"/>
                      <a:pt x="75705" y="19901"/>
                      <a:pt x="55869" y="19901"/>
                    </a:cubicBezTo>
                    <a:cubicBezTo>
                      <a:pt x="35968" y="19901"/>
                      <a:pt x="19835" y="36100"/>
                      <a:pt x="19835" y="55935"/>
                    </a:cubicBezTo>
                    <a:cubicBezTo>
                      <a:pt x="19835" y="75770"/>
                      <a:pt x="36034" y="91969"/>
                      <a:pt x="55869" y="91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3"/>
              <p:cNvSpPr/>
              <p:nvPr/>
            </p:nvSpPr>
            <p:spPr>
              <a:xfrm>
                <a:off x="11389866" y="4423798"/>
                <a:ext cx="738330" cy="19835"/>
              </a:xfrm>
              <a:custGeom>
                <a:avLst/>
                <a:gdLst/>
                <a:ahLst/>
                <a:cxnLst/>
                <a:rect l="l" t="t" r="r" b="b"/>
                <a:pathLst>
                  <a:path w="738330" h="19835" extrusionOk="0">
                    <a:moveTo>
                      <a:pt x="0" y="0"/>
                    </a:moveTo>
                    <a:lnTo>
                      <a:pt x="738331" y="0"/>
                    </a:lnTo>
                    <a:lnTo>
                      <a:pt x="73833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3"/>
              <p:cNvSpPr/>
              <p:nvPr/>
            </p:nvSpPr>
            <p:spPr>
              <a:xfrm>
                <a:off x="11267285" y="1497255"/>
                <a:ext cx="689865" cy="689866"/>
              </a:xfrm>
              <a:custGeom>
                <a:avLst/>
                <a:gdLst/>
                <a:ahLst/>
                <a:cxnLst/>
                <a:rect l="l" t="t" r="r" b="b"/>
                <a:pathLst>
                  <a:path w="689865" h="689866" extrusionOk="0">
                    <a:moveTo>
                      <a:pt x="9918" y="0"/>
                    </a:moveTo>
                    <a:lnTo>
                      <a:pt x="679948" y="0"/>
                    </a:lnTo>
                    <a:lnTo>
                      <a:pt x="689866" y="9918"/>
                    </a:lnTo>
                    <a:lnTo>
                      <a:pt x="689866" y="679949"/>
                    </a:lnTo>
                    <a:lnTo>
                      <a:pt x="679948" y="689866"/>
                    </a:lnTo>
                    <a:lnTo>
                      <a:pt x="9918" y="689866"/>
                    </a:lnTo>
                    <a:lnTo>
                      <a:pt x="0" y="679949"/>
                    </a:lnTo>
                    <a:lnTo>
                      <a:pt x="0" y="9918"/>
                    </a:lnTo>
                    <a:lnTo>
                      <a:pt x="9918" y="0"/>
                    </a:lnTo>
                    <a:close/>
                    <a:moveTo>
                      <a:pt x="669965" y="19835"/>
                    </a:moveTo>
                    <a:lnTo>
                      <a:pt x="19769" y="19835"/>
                    </a:lnTo>
                    <a:lnTo>
                      <a:pt x="19769" y="670031"/>
                    </a:lnTo>
                    <a:lnTo>
                      <a:pt x="669965" y="670031"/>
                    </a:lnTo>
                    <a:lnTo>
                      <a:pt x="669965"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3"/>
              <p:cNvSpPr/>
              <p:nvPr/>
            </p:nvSpPr>
            <p:spPr>
              <a:xfrm>
                <a:off x="11437339" y="1888140"/>
                <a:ext cx="19835" cy="289064"/>
              </a:xfrm>
              <a:custGeom>
                <a:avLst/>
                <a:gdLst/>
                <a:ahLst/>
                <a:cxnLst/>
                <a:rect l="l" t="t" r="r" b="b"/>
                <a:pathLst>
                  <a:path w="19835" h="289064" extrusionOk="0">
                    <a:moveTo>
                      <a:pt x="0" y="0"/>
                    </a:moveTo>
                    <a:lnTo>
                      <a:pt x="19835" y="0"/>
                    </a:lnTo>
                    <a:lnTo>
                      <a:pt x="19835" y="289064"/>
                    </a:lnTo>
                    <a:lnTo>
                      <a:pt x="0" y="28906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3"/>
              <p:cNvSpPr/>
              <p:nvPr/>
            </p:nvSpPr>
            <p:spPr>
              <a:xfrm>
                <a:off x="11767131" y="1507173"/>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3"/>
              <p:cNvSpPr/>
              <p:nvPr/>
            </p:nvSpPr>
            <p:spPr>
              <a:xfrm>
                <a:off x="11602235" y="1711210"/>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3"/>
              <p:cNvSpPr/>
              <p:nvPr/>
            </p:nvSpPr>
            <p:spPr>
              <a:xfrm>
                <a:off x="11277203" y="1655341"/>
                <a:ext cx="289064" cy="19835"/>
              </a:xfrm>
              <a:custGeom>
                <a:avLst/>
                <a:gdLst/>
                <a:ahLst/>
                <a:cxnLst/>
                <a:rect l="l" t="t" r="r" b="b"/>
                <a:pathLst>
                  <a:path w="289064" h="19835" extrusionOk="0">
                    <a:moveTo>
                      <a:pt x="0" y="0"/>
                    </a:moveTo>
                    <a:lnTo>
                      <a:pt x="289064" y="0"/>
                    </a:lnTo>
                    <a:lnTo>
                      <a:pt x="2890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3"/>
              <p:cNvSpPr/>
              <p:nvPr/>
            </p:nvSpPr>
            <p:spPr>
              <a:xfrm>
                <a:off x="11823066" y="2009266"/>
                <a:ext cx="124167" cy="19835"/>
              </a:xfrm>
              <a:custGeom>
                <a:avLst/>
                <a:gdLst/>
                <a:ahLst/>
                <a:cxnLst/>
                <a:rect l="l" t="t" r="r" b="b"/>
                <a:pathLst>
                  <a:path w="124167" h="19835" extrusionOk="0">
                    <a:moveTo>
                      <a:pt x="0" y="0"/>
                    </a:moveTo>
                    <a:lnTo>
                      <a:pt x="124168" y="0"/>
                    </a:lnTo>
                    <a:lnTo>
                      <a:pt x="124168"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3"/>
              <p:cNvSpPr/>
              <p:nvPr/>
            </p:nvSpPr>
            <p:spPr>
              <a:xfrm>
                <a:off x="11493207" y="1832271"/>
                <a:ext cx="453960" cy="19835"/>
              </a:xfrm>
              <a:custGeom>
                <a:avLst/>
                <a:gdLst/>
                <a:ahLst/>
                <a:cxnLst/>
                <a:rect l="l" t="t" r="r" b="b"/>
                <a:pathLst>
                  <a:path w="453960" h="19835" extrusionOk="0">
                    <a:moveTo>
                      <a:pt x="0" y="0"/>
                    </a:moveTo>
                    <a:lnTo>
                      <a:pt x="453961" y="0"/>
                    </a:lnTo>
                    <a:lnTo>
                      <a:pt x="45396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3"/>
              <p:cNvSpPr/>
              <p:nvPr/>
            </p:nvSpPr>
            <p:spPr>
              <a:xfrm>
                <a:off x="11386759" y="1781691"/>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0" y="27108"/>
                      <a:pt x="27109" y="0"/>
                      <a:pt x="60497" y="0"/>
                    </a:cubicBezTo>
                    <a:close/>
                    <a:moveTo>
                      <a:pt x="60497" y="101225"/>
                    </a:moveTo>
                    <a:cubicBezTo>
                      <a:pt x="82911" y="101225"/>
                      <a:pt x="101160" y="82977"/>
                      <a:pt x="101160" y="60497"/>
                    </a:cubicBezTo>
                    <a:cubicBezTo>
                      <a:pt x="101160" y="38083"/>
                      <a:pt x="82911" y="19835"/>
                      <a:pt x="60497" y="19835"/>
                    </a:cubicBezTo>
                    <a:cubicBezTo>
                      <a:pt x="38084" y="19835"/>
                      <a:pt x="19835" y="38083"/>
                      <a:pt x="19835" y="60497"/>
                    </a:cubicBezTo>
                    <a:cubicBezTo>
                      <a:pt x="19835" y="82977"/>
                      <a:pt x="38084"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3"/>
              <p:cNvSpPr/>
              <p:nvPr/>
            </p:nvSpPr>
            <p:spPr>
              <a:xfrm>
                <a:off x="11716551" y="1958687"/>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0" y="27108"/>
                      <a:pt x="27174" y="0"/>
                      <a:pt x="60497" y="0"/>
                    </a:cubicBezTo>
                    <a:close/>
                    <a:moveTo>
                      <a:pt x="60497" y="101159"/>
                    </a:moveTo>
                    <a:cubicBezTo>
                      <a:pt x="82911" y="101159"/>
                      <a:pt x="101160" y="82911"/>
                      <a:pt x="101160" y="60431"/>
                    </a:cubicBezTo>
                    <a:cubicBezTo>
                      <a:pt x="101160" y="38017"/>
                      <a:pt x="82911" y="19769"/>
                      <a:pt x="60497" y="19769"/>
                    </a:cubicBezTo>
                    <a:cubicBezTo>
                      <a:pt x="38084" y="19769"/>
                      <a:pt x="19835" y="38017"/>
                      <a:pt x="19835" y="60431"/>
                    </a:cubicBezTo>
                    <a:cubicBezTo>
                      <a:pt x="19835" y="82911"/>
                      <a:pt x="38084" y="101159"/>
                      <a:pt x="60497" y="1011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3"/>
              <p:cNvSpPr/>
              <p:nvPr/>
            </p:nvSpPr>
            <p:spPr>
              <a:xfrm>
                <a:off x="11551655" y="1604695"/>
                <a:ext cx="120993" cy="121060"/>
              </a:xfrm>
              <a:custGeom>
                <a:avLst/>
                <a:gdLst/>
                <a:ahLst/>
                <a:cxnLst/>
                <a:rect l="l" t="t" r="r" b="b"/>
                <a:pathLst>
                  <a:path w="120993" h="121060" extrusionOk="0">
                    <a:moveTo>
                      <a:pt x="60497" y="0"/>
                    </a:moveTo>
                    <a:cubicBezTo>
                      <a:pt x="93886" y="0"/>
                      <a:pt x="120994" y="27174"/>
                      <a:pt x="120994" y="60497"/>
                    </a:cubicBezTo>
                    <a:cubicBezTo>
                      <a:pt x="120994" y="93886"/>
                      <a:pt x="93820" y="121060"/>
                      <a:pt x="60497" y="121060"/>
                    </a:cubicBezTo>
                    <a:cubicBezTo>
                      <a:pt x="27108" y="121060"/>
                      <a:pt x="0" y="93886"/>
                      <a:pt x="0" y="60497"/>
                    </a:cubicBezTo>
                    <a:cubicBezTo>
                      <a:pt x="0" y="27174"/>
                      <a:pt x="27174" y="0"/>
                      <a:pt x="60497" y="0"/>
                    </a:cubicBezTo>
                    <a:close/>
                    <a:moveTo>
                      <a:pt x="60497" y="101225"/>
                    </a:moveTo>
                    <a:cubicBezTo>
                      <a:pt x="82910" y="101225"/>
                      <a:pt x="101159" y="82977"/>
                      <a:pt x="101159" y="60497"/>
                    </a:cubicBezTo>
                    <a:cubicBezTo>
                      <a:pt x="101159" y="38083"/>
                      <a:pt x="82910" y="19835"/>
                      <a:pt x="60497" y="19835"/>
                    </a:cubicBezTo>
                    <a:cubicBezTo>
                      <a:pt x="38084" y="19835"/>
                      <a:pt x="19835" y="38083"/>
                      <a:pt x="19835" y="60497"/>
                    </a:cubicBezTo>
                    <a:cubicBezTo>
                      <a:pt x="19835" y="82977"/>
                      <a:pt x="38084"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3"/>
              <p:cNvSpPr/>
              <p:nvPr/>
            </p:nvSpPr>
            <p:spPr>
              <a:xfrm>
                <a:off x="11734799" y="535780"/>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66" y="27108"/>
                      <a:pt x="27108" y="0"/>
                      <a:pt x="60497" y="0"/>
                    </a:cubicBezTo>
                    <a:close/>
                    <a:moveTo>
                      <a:pt x="60497" y="101225"/>
                    </a:moveTo>
                    <a:cubicBezTo>
                      <a:pt x="82911" y="101225"/>
                      <a:pt x="101160" y="82977"/>
                      <a:pt x="101160" y="60497"/>
                    </a:cubicBezTo>
                    <a:cubicBezTo>
                      <a:pt x="101160" y="38083"/>
                      <a:pt x="82911" y="19835"/>
                      <a:pt x="60497" y="19835"/>
                    </a:cubicBezTo>
                    <a:cubicBezTo>
                      <a:pt x="38084" y="19835"/>
                      <a:pt x="19835" y="38083"/>
                      <a:pt x="19835" y="60497"/>
                    </a:cubicBezTo>
                    <a:cubicBezTo>
                      <a:pt x="19769" y="82977"/>
                      <a:pt x="38017"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3"/>
              <p:cNvSpPr/>
              <p:nvPr/>
            </p:nvSpPr>
            <p:spPr>
              <a:xfrm>
                <a:off x="11463124" y="264104"/>
                <a:ext cx="664344" cy="664345"/>
              </a:xfrm>
              <a:custGeom>
                <a:avLst/>
                <a:gdLst/>
                <a:ahLst/>
                <a:cxnLst/>
                <a:rect l="l" t="t" r="r" b="b"/>
                <a:pathLst>
                  <a:path w="664344" h="664345" extrusionOk="0">
                    <a:moveTo>
                      <a:pt x="332172" y="0"/>
                    </a:moveTo>
                    <a:cubicBezTo>
                      <a:pt x="515317" y="0"/>
                      <a:pt x="664345" y="149028"/>
                      <a:pt x="664345" y="332173"/>
                    </a:cubicBezTo>
                    <a:cubicBezTo>
                      <a:pt x="664345" y="515317"/>
                      <a:pt x="515317" y="664345"/>
                      <a:pt x="332172" y="664345"/>
                    </a:cubicBezTo>
                    <a:cubicBezTo>
                      <a:pt x="149028" y="664345"/>
                      <a:pt x="0" y="515317"/>
                      <a:pt x="0" y="332173"/>
                    </a:cubicBezTo>
                    <a:cubicBezTo>
                      <a:pt x="0" y="149028"/>
                      <a:pt x="148962" y="0"/>
                      <a:pt x="332172" y="0"/>
                    </a:cubicBezTo>
                    <a:close/>
                    <a:moveTo>
                      <a:pt x="332172" y="644510"/>
                    </a:moveTo>
                    <a:cubicBezTo>
                      <a:pt x="504408" y="644510"/>
                      <a:pt x="644510" y="504408"/>
                      <a:pt x="644510" y="332173"/>
                    </a:cubicBezTo>
                    <a:cubicBezTo>
                      <a:pt x="644510" y="159937"/>
                      <a:pt x="504408" y="19835"/>
                      <a:pt x="332172" y="19835"/>
                    </a:cubicBezTo>
                    <a:cubicBezTo>
                      <a:pt x="159937" y="19835"/>
                      <a:pt x="19835" y="159937"/>
                      <a:pt x="19835" y="332173"/>
                    </a:cubicBezTo>
                    <a:cubicBezTo>
                      <a:pt x="19835" y="504408"/>
                      <a:pt x="159937" y="644510"/>
                      <a:pt x="332172" y="6445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3"/>
              <p:cNvSpPr/>
              <p:nvPr/>
            </p:nvSpPr>
            <p:spPr>
              <a:xfrm>
                <a:off x="7150105" y="2856161"/>
                <a:ext cx="4990587" cy="3734031"/>
              </a:xfrm>
              <a:custGeom>
                <a:avLst/>
                <a:gdLst/>
                <a:ahLst/>
                <a:cxnLst/>
                <a:rect l="l" t="t" r="r" b="b"/>
                <a:pathLst>
                  <a:path w="4990587" h="3734031" extrusionOk="0">
                    <a:moveTo>
                      <a:pt x="0" y="3734032"/>
                    </a:moveTo>
                    <a:lnTo>
                      <a:pt x="0" y="3714197"/>
                    </a:lnTo>
                    <a:lnTo>
                      <a:pt x="4656233" y="3714197"/>
                    </a:lnTo>
                    <a:cubicBezTo>
                      <a:pt x="4829857" y="3714197"/>
                      <a:pt x="4971083" y="3570326"/>
                      <a:pt x="4971083" y="3393529"/>
                    </a:cubicBezTo>
                    <a:lnTo>
                      <a:pt x="4971083" y="0"/>
                    </a:lnTo>
                    <a:lnTo>
                      <a:pt x="4990587" y="0"/>
                    </a:lnTo>
                    <a:lnTo>
                      <a:pt x="4990587" y="3393529"/>
                    </a:lnTo>
                    <a:cubicBezTo>
                      <a:pt x="4990587" y="3581235"/>
                      <a:pt x="4840568" y="3734032"/>
                      <a:pt x="4656233" y="3734032"/>
                    </a:cubicBezTo>
                    <a:lnTo>
                      <a:pt x="0" y="373403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3"/>
              <p:cNvSpPr/>
              <p:nvPr/>
            </p:nvSpPr>
            <p:spPr>
              <a:xfrm>
                <a:off x="7029045" y="6519711"/>
                <a:ext cx="121060" cy="120994"/>
              </a:xfrm>
              <a:custGeom>
                <a:avLst/>
                <a:gdLst/>
                <a:ahLst/>
                <a:cxnLst/>
                <a:rect l="l" t="t" r="r" b="b"/>
                <a:pathLst>
                  <a:path w="121060" h="120994" extrusionOk="0">
                    <a:moveTo>
                      <a:pt x="60564" y="0"/>
                    </a:moveTo>
                    <a:cubicBezTo>
                      <a:pt x="93952" y="0"/>
                      <a:pt x="121061" y="27174"/>
                      <a:pt x="121061" y="60497"/>
                    </a:cubicBezTo>
                    <a:cubicBezTo>
                      <a:pt x="121061" y="93886"/>
                      <a:pt x="93886" y="120994"/>
                      <a:pt x="60564" y="120994"/>
                    </a:cubicBezTo>
                    <a:cubicBezTo>
                      <a:pt x="27240" y="120994"/>
                      <a:pt x="0" y="93820"/>
                      <a:pt x="0" y="60497"/>
                    </a:cubicBezTo>
                    <a:cubicBezTo>
                      <a:pt x="0" y="27174"/>
                      <a:pt x="27174" y="0"/>
                      <a:pt x="60564" y="0"/>
                    </a:cubicBezTo>
                    <a:close/>
                    <a:moveTo>
                      <a:pt x="60564" y="101225"/>
                    </a:moveTo>
                    <a:cubicBezTo>
                      <a:pt x="82977" y="101225"/>
                      <a:pt x="101226" y="82977"/>
                      <a:pt x="101226" y="60563"/>
                    </a:cubicBezTo>
                    <a:cubicBezTo>
                      <a:pt x="101226" y="38149"/>
                      <a:pt x="82977" y="19901"/>
                      <a:pt x="60564" y="19901"/>
                    </a:cubicBezTo>
                    <a:cubicBezTo>
                      <a:pt x="38150" y="19901"/>
                      <a:pt x="19835" y="38149"/>
                      <a:pt x="19835" y="60563"/>
                    </a:cubicBezTo>
                    <a:cubicBezTo>
                      <a:pt x="19835" y="82977"/>
                      <a:pt x="38084" y="101225"/>
                      <a:pt x="60564"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3"/>
              <p:cNvSpPr/>
              <p:nvPr/>
            </p:nvSpPr>
            <p:spPr>
              <a:xfrm>
                <a:off x="12069022" y="2735100"/>
                <a:ext cx="121060" cy="120994"/>
              </a:xfrm>
              <a:custGeom>
                <a:avLst/>
                <a:gdLst/>
                <a:ahLst/>
                <a:cxnLst/>
                <a:rect l="l" t="t" r="r" b="b"/>
                <a:pathLst>
                  <a:path w="121060" h="120994" extrusionOk="0">
                    <a:moveTo>
                      <a:pt x="60564" y="0"/>
                    </a:moveTo>
                    <a:cubicBezTo>
                      <a:pt x="93952" y="0"/>
                      <a:pt x="121060" y="27174"/>
                      <a:pt x="121060" y="60497"/>
                    </a:cubicBezTo>
                    <a:cubicBezTo>
                      <a:pt x="121060" y="93886"/>
                      <a:pt x="93886" y="120994"/>
                      <a:pt x="60564" y="120994"/>
                    </a:cubicBezTo>
                    <a:cubicBezTo>
                      <a:pt x="27240" y="120994"/>
                      <a:pt x="0" y="93820"/>
                      <a:pt x="0" y="60497"/>
                    </a:cubicBezTo>
                    <a:cubicBezTo>
                      <a:pt x="0" y="27174"/>
                      <a:pt x="27174" y="0"/>
                      <a:pt x="60564" y="0"/>
                    </a:cubicBezTo>
                    <a:close/>
                    <a:moveTo>
                      <a:pt x="60564" y="101225"/>
                    </a:moveTo>
                    <a:cubicBezTo>
                      <a:pt x="82977" y="101225"/>
                      <a:pt x="101225" y="82977"/>
                      <a:pt x="101225" y="60563"/>
                    </a:cubicBezTo>
                    <a:cubicBezTo>
                      <a:pt x="101225" y="38150"/>
                      <a:pt x="82977" y="19901"/>
                      <a:pt x="60564" y="19901"/>
                    </a:cubicBezTo>
                    <a:cubicBezTo>
                      <a:pt x="38150" y="19901"/>
                      <a:pt x="19835" y="38150"/>
                      <a:pt x="19835" y="60563"/>
                    </a:cubicBezTo>
                    <a:cubicBezTo>
                      <a:pt x="19835" y="82977"/>
                      <a:pt x="38084" y="101225"/>
                      <a:pt x="60564"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3"/>
              <p:cNvSpPr/>
              <p:nvPr/>
            </p:nvSpPr>
            <p:spPr>
              <a:xfrm>
                <a:off x="7169941" y="261658"/>
                <a:ext cx="4117179" cy="6318550"/>
              </a:xfrm>
              <a:custGeom>
                <a:avLst/>
                <a:gdLst/>
                <a:ahLst/>
                <a:cxnLst/>
                <a:rect l="l" t="t" r="r" b="b"/>
                <a:pathLst>
                  <a:path w="4117179" h="6318550" extrusionOk="0">
                    <a:moveTo>
                      <a:pt x="0" y="0"/>
                    </a:moveTo>
                    <a:lnTo>
                      <a:pt x="3745734" y="0"/>
                    </a:lnTo>
                    <a:cubicBezTo>
                      <a:pt x="3950564" y="0"/>
                      <a:pt x="4117180" y="152731"/>
                      <a:pt x="4117180" y="340503"/>
                    </a:cubicBezTo>
                    <a:lnTo>
                      <a:pt x="4117180" y="6318551"/>
                    </a:lnTo>
                    <a:lnTo>
                      <a:pt x="4095560" y="6318551"/>
                    </a:lnTo>
                    <a:lnTo>
                      <a:pt x="4095560" y="340503"/>
                    </a:lnTo>
                    <a:cubicBezTo>
                      <a:pt x="4095560" y="163706"/>
                      <a:pt x="3938664" y="19835"/>
                      <a:pt x="3745734" y="19835"/>
                    </a:cubicBezTo>
                    <a:lnTo>
                      <a:pt x="0" y="19835"/>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3"/>
              <p:cNvSpPr/>
              <p:nvPr/>
            </p:nvSpPr>
            <p:spPr>
              <a:xfrm>
                <a:off x="7058202" y="215707"/>
                <a:ext cx="111738" cy="111737"/>
              </a:xfrm>
              <a:custGeom>
                <a:avLst/>
                <a:gdLst/>
                <a:ahLst/>
                <a:cxnLst/>
                <a:rect l="l" t="t" r="r" b="b"/>
                <a:pathLst>
                  <a:path w="111738" h="111737" extrusionOk="0">
                    <a:moveTo>
                      <a:pt x="55869" y="0"/>
                    </a:moveTo>
                    <a:cubicBezTo>
                      <a:pt x="86679" y="0"/>
                      <a:pt x="111738" y="25058"/>
                      <a:pt x="111738" y="55869"/>
                    </a:cubicBezTo>
                    <a:cubicBezTo>
                      <a:pt x="111738" y="86680"/>
                      <a:pt x="86679" y="111738"/>
                      <a:pt x="55869" y="111738"/>
                    </a:cubicBezTo>
                    <a:cubicBezTo>
                      <a:pt x="25058" y="111738"/>
                      <a:pt x="0" y="86680"/>
                      <a:pt x="0" y="55869"/>
                    </a:cubicBezTo>
                    <a:cubicBezTo>
                      <a:pt x="0" y="25058"/>
                      <a:pt x="25058" y="0"/>
                      <a:pt x="55869" y="0"/>
                    </a:cubicBezTo>
                    <a:close/>
                    <a:moveTo>
                      <a:pt x="55869" y="91903"/>
                    </a:moveTo>
                    <a:cubicBezTo>
                      <a:pt x="75770" y="91903"/>
                      <a:pt x="91903" y="75704"/>
                      <a:pt x="91903" y="55869"/>
                    </a:cubicBezTo>
                    <a:cubicBezTo>
                      <a:pt x="91903" y="36034"/>
                      <a:pt x="75770" y="19835"/>
                      <a:pt x="55869" y="19835"/>
                    </a:cubicBezTo>
                    <a:cubicBezTo>
                      <a:pt x="35967" y="19835"/>
                      <a:pt x="19835" y="36034"/>
                      <a:pt x="19835" y="55869"/>
                    </a:cubicBezTo>
                    <a:cubicBezTo>
                      <a:pt x="19835" y="75770"/>
                      <a:pt x="35967"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3"/>
              <p:cNvSpPr/>
              <p:nvPr/>
            </p:nvSpPr>
            <p:spPr>
              <a:xfrm>
                <a:off x="10141112" y="264104"/>
                <a:ext cx="1673755" cy="19835"/>
              </a:xfrm>
              <a:custGeom>
                <a:avLst/>
                <a:gdLst/>
                <a:ahLst/>
                <a:cxnLst/>
                <a:rect l="l" t="t" r="r" b="b"/>
                <a:pathLst>
                  <a:path w="1673755" h="19835" extrusionOk="0">
                    <a:moveTo>
                      <a:pt x="0" y="0"/>
                    </a:moveTo>
                    <a:lnTo>
                      <a:pt x="1673756" y="0"/>
                    </a:lnTo>
                    <a:lnTo>
                      <a:pt x="1673756"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3" name="Google Shape;193;p3"/>
            <p:cNvGrpSpPr/>
            <p:nvPr/>
          </p:nvGrpSpPr>
          <p:grpSpPr>
            <a:xfrm rot="-5400000">
              <a:off x="4542463" y="109238"/>
              <a:ext cx="59100" cy="384850"/>
              <a:chOff x="1263425" y="3257275"/>
              <a:chExt cx="59100" cy="384850"/>
            </a:xfrm>
          </p:grpSpPr>
          <p:sp>
            <p:nvSpPr>
              <p:cNvPr id="194" name="Google Shape;194;p3"/>
              <p:cNvSpPr/>
              <p:nvPr/>
            </p:nvSpPr>
            <p:spPr>
              <a:xfrm>
                <a:off x="1263425" y="325727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5" name="Google Shape;195;p3"/>
              <p:cNvSpPr/>
              <p:nvPr/>
            </p:nvSpPr>
            <p:spPr>
              <a:xfrm>
                <a:off x="1263425" y="3420150"/>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6" name="Google Shape;196;p3"/>
              <p:cNvSpPr/>
              <p:nvPr/>
            </p:nvSpPr>
            <p:spPr>
              <a:xfrm>
                <a:off x="1263425" y="358302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97" name="Google Shape;197;p3"/>
            <p:cNvGrpSpPr/>
            <p:nvPr/>
          </p:nvGrpSpPr>
          <p:grpSpPr>
            <a:xfrm rot="-5400000">
              <a:off x="4553050" y="4649063"/>
              <a:ext cx="59100" cy="384850"/>
              <a:chOff x="1263425" y="3257275"/>
              <a:chExt cx="59100" cy="384850"/>
            </a:xfrm>
          </p:grpSpPr>
          <p:sp>
            <p:nvSpPr>
              <p:cNvPr id="198" name="Google Shape;198;p3"/>
              <p:cNvSpPr/>
              <p:nvPr/>
            </p:nvSpPr>
            <p:spPr>
              <a:xfrm>
                <a:off x="1263425" y="325727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9" name="Google Shape;199;p3"/>
              <p:cNvSpPr/>
              <p:nvPr/>
            </p:nvSpPr>
            <p:spPr>
              <a:xfrm>
                <a:off x="1263425" y="3420150"/>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0" name="Google Shape;200;p3"/>
              <p:cNvSpPr/>
              <p:nvPr/>
            </p:nvSpPr>
            <p:spPr>
              <a:xfrm>
                <a:off x="1263425" y="358302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Tree>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1"/>
        <p:cNvGrpSpPr/>
        <p:nvPr/>
      </p:nvGrpSpPr>
      <p:grpSpPr>
        <a:xfrm>
          <a:off x="0" y="0"/>
          <a:ext cx="0" cy="0"/>
          <a:chOff x="0" y="0"/>
          <a:chExt cx="0" cy="0"/>
        </a:xfrm>
      </p:grpSpPr>
      <p:sp>
        <p:nvSpPr>
          <p:cNvPr id="202" name="Google Shape;202;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3" name="Google Shape;203;p4"/>
          <p:cNvSpPr txBox="1">
            <a:spLocks noGrp="1"/>
          </p:cNvSpPr>
          <p:nvPr>
            <p:ph type="body" idx="1"/>
          </p:nvPr>
        </p:nvSpPr>
        <p:spPr>
          <a:xfrm>
            <a:off x="720000" y="1137976"/>
            <a:ext cx="7704000" cy="387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204" name="Google Shape;204;p4"/>
          <p:cNvGrpSpPr/>
          <p:nvPr/>
        </p:nvGrpSpPr>
        <p:grpSpPr>
          <a:xfrm>
            <a:off x="132950" y="288834"/>
            <a:ext cx="8878100" cy="4565827"/>
            <a:chOff x="132949" y="231750"/>
            <a:chExt cx="8878100" cy="4680019"/>
          </a:xfrm>
        </p:grpSpPr>
        <p:grpSp>
          <p:nvGrpSpPr>
            <p:cNvPr id="205" name="Google Shape;205;p4"/>
            <p:cNvGrpSpPr/>
            <p:nvPr/>
          </p:nvGrpSpPr>
          <p:grpSpPr>
            <a:xfrm>
              <a:off x="132949" y="231800"/>
              <a:ext cx="3208658" cy="4679969"/>
              <a:chOff x="0" y="215773"/>
              <a:chExt cx="5161103" cy="6424999"/>
            </a:xfrm>
          </p:grpSpPr>
          <p:sp>
            <p:nvSpPr>
              <p:cNvPr id="206" name="Google Shape;206;p4"/>
              <p:cNvSpPr/>
              <p:nvPr/>
            </p:nvSpPr>
            <p:spPr>
              <a:xfrm>
                <a:off x="56001" y="276204"/>
                <a:ext cx="865142" cy="1080486"/>
              </a:xfrm>
              <a:custGeom>
                <a:avLst/>
                <a:gdLst/>
                <a:ahLst/>
                <a:cxnLst/>
                <a:rect l="l" t="t" r="r" b="b"/>
                <a:pathLst>
                  <a:path w="865142" h="1080486" extrusionOk="0">
                    <a:moveTo>
                      <a:pt x="592542" y="1080486"/>
                    </a:moveTo>
                    <a:lnTo>
                      <a:pt x="0" y="1080486"/>
                    </a:lnTo>
                    <a:lnTo>
                      <a:pt x="0" y="1060651"/>
                    </a:lnTo>
                    <a:lnTo>
                      <a:pt x="592476" y="1060651"/>
                    </a:lnTo>
                    <a:cubicBezTo>
                      <a:pt x="734032" y="1060651"/>
                      <a:pt x="849275" y="916780"/>
                      <a:pt x="849275" y="739983"/>
                    </a:cubicBezTo>
                    <a:lnTo>
                      <a:pt x="849275" y="0"/>
                    </a:lnTo>
                    <a:lnTo>
                      <a:pt x="865143" y="0"/>
                    </a:lnTo>
                    <a:lnTo>
                      <a:pt x="865143" y="739917"/>
                    </a:lnTo>
                    <a:cubicBezTo>
                      <a:pt x="865143" y="927690"/>
                      <a:pt x="742826" y="1080486"/>
                      <a:pt x="592542" y="10804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7" name="Google Shape;207;p4"/>
              <p:cNvGrpSpPr/>
              <p:nvPr/>
            </p:nvGrpSpPr>
            <p:grpSpPr>
              <a:xfrm>
                <a:off x="219442" y="513234"/>
                <a:ext cx="544011" cy="544011"/>
                <a:chOff x="219442" y="513234"/>
                <a:chExt cx="544011" cy="544011"/>
              </a:xfrm>
            </p:grpSpPr>
            <p:sp>
              <p:nvSpPr>
                <p:cNvPr id="208" name="Google Shape;208;p4"/>
                <p:cNvSpPr/>
                <p:nvPr/>
              </p:nvSpPr>
              <p:spPr>
                <a:xfrm>
                  <a:off x="219442" y="513234"/>
                  <a:ext cx="544011" cy="544011"/>
                </a:xfrm>
                <a:custGeom>
                  <a:avLst/>
                  <a:gdLst/>
                  <a:ahLst/>
                  <a:cxnLst/>
                  <a:rect l="l" t="t" r="r" b="b"/>
                  <a:pathLst>
                    <a:path w="544011" h="544011" extrusionOk="0">
                      <a:moveTo>
                        <a:pt x="536210" y="544012"/>
                      </a:moveTo>
                      <a:lnTo>
                        <a:pt x="7802" y="544012"/>
                      </a:lnTo>
                      <a:lnTo>
                        <a:pt x="0" y="536210"/>
                      </a:lnTo>
                      <a:lnTo>
                        <a:pt x="0" y="7802"/>
                      </a:lnTo>
                      <a:lnTo>
                        <a:pt x="7802" y="0"/>
                      </a:lnTo>
                      <a:lnTo>
                        <a:pt x="536210" y="0"/>
                      </a:lnTo>
                      <a:lnTo>
                        <a:pt x="544012" y="7802"/>
                      </a:lnTo>
                      <a:lnTo>
                        <a:pt x="544012" y="536210"/>
                      </a:lnTo>
                      <a:lnTo>
                        <a:pt x="536210" y="544012"/>
                      </a:lnTo>
                      <a:close/>
                      <a:moveTo>
                        <a:pt x="15604" y="528342"/>
                      </a:moveTo>
                      <a:lnTo>
                        <a:pt x="528342" y="528342"/>
                      </a:lnTo>
                      <a:lnTo>
                        <a:pt x="528342" y="15604"/>
                      </a:lnTo>
                      <a:lnTo>
                        <a:pt x="15604" y="15604"/>
                      </a:lnTo>
                      <a:lnTo>
                        <a:pt x="15604" y="52834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4"/>
                <p:cNvSpPr/>
                <p:nvPr/>
              </p:nvSpPr>
              <p:spPr>
                <a:xfrm>
                  <a:off x="613699" y="521035"/>
                  <a:ext cx="15669" cy="227971"/>
                </a:xfrm>
                <a:custGeom>
                  <a:avLst/>
                  <a:gdLst/>
                  <a:ahLst/>
                  <a:cxnLst/>
                  <a:rect l="l" t="t" r="r" b="b"/>
                  <a:pathLst>
                    <a:path w="15669" h="227971" extrusionOk="0">
                      <a:moveTo>
                        <a:pt x="0" y="0"/>
                      </a:moveTo>
                      <a:lnTo>
                        <a:pt x="15670" y="0"/>
                      </a:lnTo>
                      <a:lnTo>
                        <a:pt x="15670" y="227972"/>
                      </a:lnTo>
                      <a:lnTo>
                        <a:pt x="0" y="227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4"/>
                <p:cNvSpPr/>
                <p:nvPr/>
              </p:nvSpPr>
              <p:spPr>
                <a:xfrm>
                  <a:off x="353594" y="681898"/>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4"/>
                <p:cNvSpPr/>
                <p:nvPr/>
              </p:nvSpPr>
              <p:spPr>
                <a:xfrm>
                  <a:off x="483646" y="521035"/>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4"/>
                <p:cNvSpPr/>
                <p:nvPr/>
              </p:nvSpPr>
              <p:spPr>
                <a:xfrm>
                  <a:off x="527680" y="916945"/>
                  <a:ext cx="227971" cy="15669"/>
                </a:xfrm>
                <a:custGeom>
                  <a:avLst/>
                  <a:gdLst/>
                  <a:ahLst/>
                  <a:cxnLst/>
                  <a:rect l="l" t="t" r="r" b="b"/>
                  <a:pathLst>
                    <a:path w="227971" h="15669" extrusionOk="0">
                      <a:moveTo>
                        <a:pt x="0" y="0"/>
                      </a:moveTo>
                      <a:lnTo>
                        <a:pt x="227972" y="0"/>
                      </a:lnTo>
                      <a:lnTo>
                        <a:pt x="227972"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4"/>
                <p:cNvSpPr/>
                <p:nvPr/>
              </p:nvSpPr>
              <p:spPr>
                <a:xfrm>
                  <a:off x="227244" y="637798"/>
                  <a:ext cx="97919" cy="15669"/>
                </a:xfrm>
                <a:custGeom>
                  <a:avLst/>
                  <a:gdLst/>
                  <a:ahLst/>
                  <a:cxnLst/>
                  <a:rect l="l" t="t" r="r" b="b"/>
                  <a:pathLst>
                    <a:path w="97919" h="15669" extrusionOk="0">
                      <a:moveTo>
                        <a:pt x="0" y="0"/>
                      </a:moveTo>
                      <a:lnTo>
                        <a:pt x="97919" y="0"/>
                      </a:lnTo>
                      <a:lnTo>
                        <a:pt x="97919"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4"/>
                <p:cNvSpPr/>
                <p:nvPr/>
              </p:nvSpPr>
              <p:spPr>
                <a:xfrm>
                  <a:off x="227244" y="777372"/>
                  <a:ext cx="358024" cy="15669"/>
                </a:xfrm>
                <a:custGeom>
                  <a:avLst/>
                  <a:gdLst/>
                  <a:ahLst/>
                  <a:cxnLst/>
                  <a:rect l="l" t="t" r="r" b="b"/>
                  <a:pathLst>
                    <a:path w="358024" h="15669" extrusionOk="0">
                      <a:moveTo>
                        <a:pt x="0" y="0"/>
                      </a:moveTo>
                      <a:lnTo>
                        <a:pt x="358024" y="0"/>
                      </a:lnTo>
                      <a:lnTo>
                        <a:pt x="358024"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4"/>
                <p:cNvSpPr/>
                <p:nvPr/>
              </p:nvSpPr>
              <p:spPr>
                <a:xfrm>
                  <a:off x="573764" y="737503"/>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390"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4"/>
                <p:cNvSpPr/>
                <p:nvPr/>
              </p:nvSpPr>
              <p:spPr>
                <a:xfrm>
                  <a:off x="313659" y="597930"/>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456"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4"/>
                <p:cNvSpPr/>
                <p:nvPr/>
              </p:nvSpPr>
              <p:spPr>
                <a:xfrm>
                  <a:off x="443712" y="877076"/>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456"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8" name="Google Shape;218;p4"/>
              <p:cNvSpPr/>
              <p:nvPr/>
            </p:nvSpPr>
            <p:spPr>
              <a:xfrm>
                <a:off x="62612" y="4538048"/>
                <a:ext cx="859258" cy="2046854"/>
              </a:xfrm>
              <a:custGeom>
                <a:avLst/>
                <a:gdLst/>
                <a:ahLst/>
                <a:cxnLst/>
                <a:rect l="l" t="t" r="r" b="b"/>
                <a:pathLst>
                  <a:path w="859258" h="2046854" extrusionOk="0">
                    <a:moveTo>
                      <a:pt x="859258" y="2046855"/>
                    </a:moveTo>
                    <a:lnTo>
                      <a:pt x="845241" y="2046855"/>
                    </a:lnTo>
                    <a:lnTo>
                      <a:pt x="845241" y="19835"/>
                    </a:lnTo>
                    <a:lnTo>
                      <a:pt x="240931" y="19835"/>
                    </a:lnTo>
                    <a:cubicBezTo>
                      <a:pt x="115837" y="19835"/>
                      <a:pt x="14017" y="163706"/>
                      <a:pt x="14017" y="340503"/>
                    </a:cubicBezTo>
                    <a:lnTo>
                      <a:pt x="14017" y="1722153"/>
                    </a:lnTo>
                    <a:lnTo>
                      <a:pt x="0" y="1722153"/>
                    </a:lnTo>
                    <a:lnTo>
                      <a:pt x="0" y="340503"/>
                    </a:lnTo>
                    <a:cubicBezTo>
                      <a:pt x="0" y="152731"/>
                      <a:pt x="108102" y="0"/>
                      <a:pt x="240931" y="0"/>
                    </a:cubicBezTo>
                    <a:lnTo>
                      <a:pt x="852250" y="0"/>
                    </a:lnTo>
                    <a:lnTo>
                      <a:pt x="859258" y="9918"/>
                    </a:lnTo>
                    <a:lnTo>
                      <a:pt x="859258" y="2046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4"/>
              <p:cNvSpPr/>
              <p:nvPr/>
            </p:nvSpPr>
            <p:spPr>
              <a:xfrm>
                <a:off x="747454" y="5595129"/>
                <a:ext cx="19835" cy="989773"/>
              </a:xfrm>
              <a:custGeom>
                <a:avLst/>
                <a:gdLst/>
                <a:ahLst/>
                <a:cxnLst/>
                <a:rect l="l" t="t" r="r" b="b"/>
                <a:pathLst>
                  <a:path w="19835" h="989773" extrusionOk="0">
                    <a:moveTo>
                      <a:pt x="0" y="0"/>
                    </a:moveTo>
                    <a:lnTo>
                      <a:pt x="19835" y="0"/>
                    </a:lnTo>
                    <a:lnTo>
                      <a:pt x="19835" y="989774"/>
                    </a:lnTo>
                    <a:lnTo>
                      <a:pt x="0" y="989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4"/>
              <p:cNvSpPr/>
              <p:nvPr/>
            </p:nvSpPr>
            <p:spPr>
              <a:xfrm>
                <a:off x="701502" y="5496879"/>
                <a:ext cx="111737" cy="111737"/>
              </a:xfrm>
              <a:custGeom>
                <a:avLst/>
                <a:gdLst/>
                <a:ahLst/>
                <a:cxnLst/>
                <a:rect l="l" t="t" r="r" b="b"/>
                <a:pathLst>
                  <a:path w="111737" h="111737" extrusionOk="0">
                    <a:moveTo>
                      <a:pt x="55869" y="111738"/>
                    </a:moveTo>
                    <a:cubicBezTo>
                      <a:pt x="25058" y="111738"/>
                      <a:pt x="0" y="86679"/>
                      <a:pt x="0" y="55869"/>
                    </a:cubicBezTo>
                    <a:cubicBezTo>
                      <a:pt x="0" y="25058"/>
                      <a:pt x="25058" y="0"/>
                      <a:pt x="55869" y="0"/>
                    </a:cubicBezTo>
                    <a:cubicBezTo>
                      <a:pt x="86680" y="0"/>
                      <a:pt x="111738" y="25058"/>
                      <a:pt x="111738" y="55869"/>
                    </a:cubicBezTo>
                    <a:cubicBezTo>
                      <a:pt x="111738" y="86679"/>
                      <a:pt x="86680" y="111738"/>
                      <a:pt x="55869" y="111738"/>
                    </a:cubicBezTo>
                    <a:close/>
                    <a:moveTo>
                      <a:pt x="55869" y="19835"/>
                    </a:moveTo>
                    <a:cubicBezTo>
                      <a:pt x="35968" y="19835"/>
                      <a:pt x="19835" y="36034"/>
                      <a:pt x="19835" y="55869"/>
                    </a:cubicBezTo>
                    <a:cubicBezTo>
                      <a:pt x="19835" y="75704"/>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4"/>
              <p:cNvSpPr/>
              <p:nvPr/>
            </p:nvSpPr>
            <p:spPr>
              <a:xfrm>
                <a:off x="786727" y="2366960"/>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13"/>
                      <a:pt x="86680" y="111738"/>
                      <a:pt x="55869" y="111738"/>
                    </a:cubicBezTo>
                    <a:close/>
                    <a:moveTo>
                      <a:pt x="55869" y="19769"/>
                    </a:moveTo>
                    <a:cubicBezTo>
                      <a:pt x="35968" y="19769"/>
                      <a:pt x="19835" y="35968"/>
                      <a:pt x="19835" y="55803"/>
                    </a:cubicBezTo>
                    <a:cubicBezTo>
                      <a:pt x="19835" y="75704"/>
                      <a:pt x="36034" y="91837"/>
                      <a:pt x="55869" y="91837"/>
                    </a:cubicBezTo>
                    <a:cubicBezTo>
                      <a:pt x="75770" y="91837"/>
                      <a:pt x="91903" y="75704"/>
                      <a:pt x="91903" y="55803"/>
                    </a:cubicBezTo>
                    <a:cubicBezTo>
                      <a:pt x="91903" y="35968"/>
                      <a:pt x="75770" y="19769"/>
                      <a:pt x="55869"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4"/>
              <p:cNvSpPr/>
              <p:nvPr/>
            </p:nvSpPr>
            <p:spPr>
              <a:xfrm>
                <a:off x="57852" y="2189568"/>
                <a:ext cx="742363" cy="19835"/>
              </a:xfrm>
              <a:custGeom>
                <a:avLst/>
                <a:gdLst/>
                <a:ahLst/>
                <a:cxnLst/>
                <a:rect l="l" t="t" r="r" b="b"/>
                <a:pathLst>
                  <a:path w="742363" h="19835" extrusionOk="0">
                    <a:moveTo>
                      <a:pt x="0" y="0"/>
                    </a:moveTo>
                    <a:lnTo>
                      <a:pt x="742363" y="0"/>
                    </a:lnTo>
                    <a:lnTo>
                      <a:pt x="742363"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4"/>
              <p:cNvSpPr/>
              <p:nvPr/>
            </p:nvSpPr>
            <p:spPr>
              <a:xfrm>
                <a:off x="786727" y="2143616"/>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80"/>
                      <a:pt x="86680" y="111738"/>
                      <a:pt x="55869" y="111738"/>
                    </a:cubicBezTo>
                    <a:close/>
                    <a:moveTo>
                      <a:pt x="55869" y="19835"/>
                    </a:moveTo>
                    <a:cubicBezTo>
                      <a:pt x="35968" y="19835"/>
                      <a:pt x="19835" y="36034"/>
                      <a:pt x="19835" y="55869"/>
                    </a:cubicBezTo>
                    <a:cubicBezTo>
                      <a:pt x="19835" y="75704"/>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4"/>
              <p:cNvSpPr/>
              <p:nvPr/>
            </p:nvSpPr>
            <p:spPr>
              <a:xfrm>
                <a:off x="57852" y="1966290"/>
                <a:ext cx="742363" cy="19835"/>
              </a:xfrm>
              <a:custGeom>
                <a:avLst/>
                <a:gdLst/>
                <a:ahLst/>
                <a:cxnLst/>
                <a:rect l="l" t="t" r="r" b="b"/>
                <a:pathLst>
                  <a:path w="742363" h="19835" extrusionOk="0">
                    <a:moveTo>
                      <a:pt x="0" y="0"/>
                    </a:moveTo>
                    <a:lnTo>
                      <a:pt x="742363" y="0"/>
                    </a:lnTo>
                    <a:lnTo>
                      <a:pt x="742363"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4"/>
              <p:cNvSpPr/>
              <p:nvPr/>
            </p:nvSpPr>
            <p:spPr>
              <a:xfrm>
                <a:off x="786727" y="1920339"/>
                <a:ext cx="111737" cy="111737"/>
              </a:xfrm>
              <a:custGeom>
                <a:avLst/>
                <a:gdLst/>
                <a:ahLst/>
                <a:cxnLst/>
                <a:rect l="l" t="t" r="r" b="b"/>
                <a:pathLst>
                  <a:path w="111737" h="111737" extrusionOk="0">
                    <a:moveTo>
                      <a:pt x="55869" y="111738"/>
                    </a:moveTo>
                    <a:cubicBezTo>
                      <a:pt x="25058" y="111738"/>
                      <a:pt x="0" y="86679"/>
                      <a:pt x="0" y="55869"/>
                    </a:cubicBezTo>
                    <a:cubicBezTo>
                      <a:pt x="0" y="25058"/>
                      <a:pt x="25058" y="0"/>
                      <a:pt x="55869" y="0"/>
                    </a:cubicBezTo>
                    <a:cubicBezTo>
                      <a:pt x="86680" y="0"/>
                      <a:pt x="111738" y="25058"/>
                      <a:pt x="111738" y="55869"/>
                    </a:cubicBezTo>
                    <a:cubicBezTo>
                      <a:pt x="111738" y="86679"/>
                      <a:pt x="86680" y="111738"/>
                      <a:pt x="55869" y="111738"/>
                    </a:cubicBezTo>
                    <a:close/>
                    <a:moveTo>
                      <a:pt x="55869" y="19835"/>
                    </a:moveTo>
                    <a:cubicBezTo>
                      <a:pt x="35968" y="19835"/>
                      <a:pt x="19835" y="35968"/>
                      <a:pt x="19835" y="55869"/>
                    </a:cubicBezTo>
                    <a:cubicBezTo>
                      <a:pt x="19835" y="75770"/>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4"/>
              <p:cNvSpPr/>
              <p:nvPr/>
            </p:nvSpPr>
            <p:spPr>
              <a:xfrm>
                <a:off x="61885" y="1743012"/>
                <a:ext cx="738330" cy="19835"/>
              </a:xfrm>
              <a:custGeom>
                <a:avLst/>
                <a:gdLst/>
                <a:ahLst/>
                <a:cxnLst/>
                <a:rect l="l" t="t" r="r" b="b"/>
                <a:pathLst>
                  <a:path w="738330" h="19835" extrusionOk="0">
                    <a:moveTo>
                      <a:pt x="0" y="0"/>
                    </a:moveTo>
                    <a:lnTo>
                      <a:pt x="738330" y="0"/>
                    </a:lnTo>
                    <a:lnTo>
                      <a:pt x="73833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4"/>
              <p:cNvSpPr/>
              <p:nvPr/>
            </p:nvSpPr>
            <p:spPr>
              <a:xfrm>
                <a:off x="786727" y="1697061"/>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13"/>
                      <a:pt x="86680" y="111738"/>
                      <a:pt x="55869" y="111738"/>
                    </a:cubicBezTo>
                    <a:close/>
                    <a:moveTo>
                      <a:pt x="55869" y="19769"/>
                    </a:moveTo>
                    <a:cubicBezTo>
                      <a:pt x="35968" y="19769"/>
                      <a:pt x="19835" y="35968"/>
                      <a:pt x="19835" y="55803"/>
                    </a:cubicBezTo>
                    <a:cubicBezTo>
                      <a:pt x="19835" y="75704"/>
                      <a:pt x="36034" y="91837"/>
                      <a:pt x="55869" y="91837"/>
                    </a:cubicBezTo>
                    <a:cubicBezTo>
                      <a:pt x="75770" y="91837"/>
                      <a:pt x="91903" y="75638"/>
                      <a:pt x="91903" y="55803"/>
                    </a:cubicBezTo>
                    <a:cubicBezTo>
                      <a:pt x="91903" y="35968"/>
                      <a:pt x="75770" y="19769"/>
                      <a:pt x="55869"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4"/>
              <p:cNvSpPr/>
              <p:nvPr/>
            </p:nvSpPr>
            <p:spPr>
              <a:xfrm>
                <a:off x="61885" y="2412911"/>
                <a:ext cx="738330" cy="19835"/>
              </a:xfrm>
              <a:custGeom>
                <a:avLst/>
                <a:gdLst/>
                <a:ahLst/>
                <a:cxnLst/>
                <a:rect l="l" t="t" r="r" b="b"/>
                <a:pathLst>
                  <a:path w="738330" h="19835" extrusionOk="0">
                    <a:moveTo>
                      <a:pt x="0" y="0"/>
                    </a:moveTo>
                    <a:lnTo>
                      <a:pt x="738330" y="0"/>
                    </a:lnTo>
                    <a:lnTo>
                      <a:pt x="73833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4"/>
              <p:cNvSpPr/>
              <p:nvPr/>
            </p:nvSpPr>
            <p:spPr>
              <a:xfrm>
                <a:off x="232996" y="4669357"/>
                <a:ext cx="689866" cy="689866"/>
              </a:xfrm>
              <a:custGeom>
                <a:avLst/>
                <a:gdLst/>
                <a:ahLst/>
                <a:cxnLst/>
                <a:rect l="l" t="t" r="r" b="b"/>
                <a:pathLst>
                  <a:path w="689866" h="689866" extrusionOk="0">
                    <a:moveTo>
                      <a:pt x="679949" y="689866"/>
                    </a:moveTo>
                    <a:lnTo>
                      <a:pt x="9918" y="689866"/>
                    </a:lnTo>
                    <a:lnTo>
                      <a:pt x="0" y="679949"/>
                    </a:lnTo>
                    <a:lnTo>
                      <a:pt x="0" y="9918"/>
                    </a:lnTo>
                    <a:lnTo>
                      <a:pt x="9918" y="0"/>
                    </a:lnTo>
                    <a:lnTo>
                      <a:pt x="679949" y="0"/>
                    </a:lnTo>
                    <a:lnTo>
                      <a:pt x="689866" y="9918"/>
                    </a:lnTo>
                    <a:lnTo>
                      <a:pt x="689866" y="679949"/>
                    </a:lnTo>
                    <a:lnTo>
                      <a:pt x="679949" y="689866"/>
                    </a:lnTo>
                    <a:close/>
                    <a:moveTo>
                      <a:pt x="19835" y="670031"/>
                    </a:moveTo>
                    <a:lnTo>
                      <a:pt x="670031" y="670031"/>
                    </a:lnTo>
                    <a:lnTo>
                      <a:pt x="670031" y="19835"/>
                    </a:lnTo>
                    <a:lnTo>
                      <a:pt x="19835" y="19835"/>
                    </a:lnTo>
                    <a:lnTo>
                      <a:pt x="19835" y="6700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4"/>
              <p:cNvSpPr/>
              <p:nvPr/>
            </p:nvSpPr>
            <p:spPr>
              <a:xfrm>
                <a:off x="732908" y="4679275"/>
                <a:ext cx="19835" cy="289064"/>
              </a:xfrm>
              <a:custGeom>
                <a:avLst/>
                <a:gdLst/>
                <a:ahLst/>
                <a:cxnLst/>
                <a:rect l="l" t="t" r="r" b="b"/>
                <a:pathLst>
                  <a:path w="19835" h="289064" extrusionOk="0">
                    <a:moveTo>
                      <a:pt x="0" y="0"/>
                    </a:moveTo>
                    <a:lnTo>
                      <a:pt x="19835" y="0"/>
                    </a:lnTo>
                    <a:lnTo>
                      <a:pt x="19835" y="289064"/>
                    </a:lnTo>
                    <a:lnTo>
                      <a:pt x="0" y="28906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4"/>
              <p:cNvSpPr/>
              <p:nvPr/>
            </p:nvSpPr>
            <p:spPr>
              <a:xfrm>
                <a:off x="403116" y="4883246"/>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4"/>
              <p:cNvSpPr/>
              <p:nvPr/>
            </p:nvSpPr>
            <p:spPr>
              <a:xfrm>
                <a:off x="568012" y="4679275"/>
                <a:ext cx="19835" cy="465993"/>
              </a:xfrm>
              <a:custGeom>
                <a:avLst/>
                <a:gdLst/>
                <a:ahLst/>
                <a:cxnLst/>
                <a:rect l="l" t="t" r="r" b="b"/>
                <a:pathLst>
                  <a:path w="19835" h="465993" extrusionOk="0">
                    <a:moveTo>
                      <a:pt x="0" y="0"/>
                    </a:moveTo>
                    <a:lnTo>
                      <a:pt x="19835" y="0"/>
                    </a:lnTo>
                    <a:lnTo>
                      <a:pt x="19835" y="465993"/>
                    </a:lnTo>
                    <a:lnTo>
                      <a:pt x="0" y="46599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4"/>
              <p:cNvSpPr/>
              <p:nvPr/>
            </p:nvSpPr>
            <p:spPr>
              <a:xfrm>
                <a:off x="623881" y="5181302"/>
                <a:ext cx="289064" cy="19835"/>
              </a:xfrm>
              <a:custGeom>
                <a:avLst/>
                <a:gdLst/>
                <a:ahLst/>
                <a:cxnLst/>
                <a:rect l="l" t="t" r="r" b="b"/>
                <a:pathLst>
                  <a:path w="289064" h="19835" extrusionOk="0">
                    <a:moveTo>
                      <a:pt x="0" y="0"/>
                    </a:moveTo>
                    <a:lnTo>
                      <a:pt x="289064" y="0"/>
                    </a:lnTo>
                    <a:lnTo>
                      <a:pt x="2890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4"/>
              <p:cNvSpPr/>
              <p:nvPr/>
            </p:nvSpPr>
            <p:spPr>
              <a:xfrm>
                <a:off x="242914" y="4827377"/>
                <a:ext cx="124167" cy="19835"/>
              </a:xfrm>
              <a:custGeom>
                <a:avLst/>
                <a:gdLst/>
                <a:ahLst/>
                <a:cxnLst/>
                <a:rect l="l" t="t" r="r" b="b"/>
                <a:pathLst>
                  <a:path w="124167" h="19835" extrusionOk="0">
                    <a:moveTo>
                      <a:pt x="0" y="0"/>
                    </a:moveTo>
                    <a:lnTo>
                      <a:pt x="124168" y="0"/>
                    </a:lnTo>
                    <a:lnTo>
                      <a:pt x="124168"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4"/>
              <p:cNvSpPr/>
              <p:nvPr/>
            </p:nvSpPr>
            <p:spPr>
              <a:xfrm>
                <a:off x="242914" y="5004373"/>
                <a:ext cx="453960" cy="19835"/>
              </a:xfrm>
              <a:custGeom>
                <a:avLst/>
                <a:gdLst/>
                <a:ahLst/>
                <a:cxnLst/>
                <a:rect l="l" t="t" r="r" b="b"/>
                <a:pathLst>
                  <a:path w="453960" h="19835" extrusionOk="0">
                    <a:moveTo>
                      <a:pt x="0" y="0"/>
                    </a:moveTo>
                    <a:lnTo>
                      <a:pt x="453960" y="0"/>
                    </a:lnTo>
                    <a:lnTo>
                      <a:pt x="45396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4"/>
              <p:cNvSpPr/>
              <p:nvPr/>
            </p:nvSpPr>
            <p:spPr>
              <a:xfrm>
                <a:off x="682328" y="4953727"/>
                <a:ext cx="120994" cy="121060"/>
              </a:xfrm>
              <a:custGeom>
                <a:avLst/>
                <a:gdLst/>
                <a:ahLst/>
                <a:cxnLst/>
                <a:rect l="l" t="t" r="r" b="b"/>
                <a:pathLst>
                  <a:path w="120994" h="121060" extrusionOk="0">
                    <a:moveTo>
                      <a:pt x="60497" y="121060"/>
                    </a:moveTo>
                    <a:cubicBezTo>
                      <a:pt x="27108" y="121060"/>
                      <a:pt x="0" y="93886"/>
                      <a:pt x="0" y="60564"/>
                    </a:cubicBezTo>
                    <a:cubicBezTo>
                      <a:pt x="0" y="27240"/>
                      <a:pt x="27174" y="0"/>
                      <a:pt x="60497" y="0"/>
                    </a:cubicBezTo>
                    <a:cubicBezTo>
                      <a:pt x="93886" y="0"/>
                      <a:pt x="120994" y="27174"/>
                      <a:pt x="120994" y="60564"/>
                    </a:cubicBezTo>
                    <a:cubicBezTo>
                      <a:pt x="120994" y="93953"/>
                      <a:pt x="93886" y="121060"/>
                      <a:pt x="60497" y="121060"/>
                    </a:cubicBezTo>
                    <a:close/>
                    <a:moveTo>
                      <a:pt x="60497" y="19835"/>
                    </a:moveTo>
                    <a:cubicBezTo>
                      <a:pt x="38083" y="19835"/>
                      <a:pt x="19835" y="38084"/>
                      <a:pt x="19835" y="60564"/>
                    </a:cubicBezTo>
                    <a:cubicBezTo>
                      <a:pt x="19835" y="83043"/>
                      <a:pt x="38083" y="101225"/>
                      <a:pt x="60497" y="101225"/>
                    </a:cubicBezTo>
                    <a:cubicBezTo>
                      <a:pt x="82911" y="101225"/>
                      <a:pt x="101159" y="82977"/>
                      <a:pt x="101159" y="60564"/>
                    </a:cubicBezTo>
                    <a:cubicBezTo>
                      <a:pt x="101159" y="38150"/>
                      <a:pt x="82911"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4"/>
              <p:cNvSpPr/>
              <p:nvPr/>
            </p:nvSpPr>
            <p:spPr>
              <a:xfrm>
                <a:off x="352536" y="4776731"/>
                <a:ext cx="120994" cy="121060"/>
              </a:xfrm>
              <a:custGeom>
                <a:avLst/>
                <a:gdLst/>
                <a:ahLst/>
                <a:cxnLst/>
                <a:rect l="l" t="t" r="r" b="b"/>
                <a:pathLst>
                  <a:path w="120994" h="121060" extrusionOk="0">
                    <a:moveTo>
                      <a:pt x="60497" y="121060"/>
                    </a:moveTo>
                    <a:cubicBezTo>
                      <a:pt x="27108" y="121060"/>
                      <a:pt x="0" y="93886"/>
                      <a:pt x="0" y="60563"/>
                    </a:cubicBezTo>
                    <a:cubicBezTo>
                      <a:pt x="0" y="27240"/>
                      <a:pt x="27174" y="0"/>
                      <a:pt x="60497" y="0"/>
                    </a:cubicBezTo>
                    <a:cubicBezTo>
                      <a:pt x="93886" y="0"/>
                      <a:pt x="120994" y="27174"/>
                      <a:pt x="120994" y="60563"/>
                    </a:cubicBezTo>
                    <a:cubicBezTo>
                      <a:pt x="120994" y="93952"/>
                      <a:pt x="93820" y="121060"/>
                      <a:pt x="60497" y="121060"/>
                    </a:cubicBezTo>
                    <a:close/>
                    <a:moveTo>
                      <a:pt x="60497" y="19901"/>
                    </a:moveTo>
                    <a:cubicBezTo>
                      <a:pt x="38083" y="19901"/>
                      <a:pt x="19835" y="38149"/>
                      <a:pt x="19835" y="60629"/>
                    </a:cubicBezTo>
                    <a:cubicBezTo>
                      <a:pt x="19835" y="83109"/>
                      <a:pt x="38083" y="101291"/>
                      <a:pt x="60497" y="101291"/>
                    </a:cubicBezTo>
                    <a:cubicBezTo>
                      <a:pt x="82911" y="101291"/>
                      <a:pt x="101159" y="83043"/>
                      <a:pt x="101159" y="60629"/>
                    </a:cubicBezTo>
                    <a:cubicBezTo>
                      <a:pt x="101159" y="38215"/>
                      <a:pt x="82911" y="19901"/>
                      <a:pt x="60497" y="199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4"/>
              <p:cNvSpPr/>
              <p:nvPr/>
            </p:nvSpPr>
            <p:spPr>
              <a:xfrm>
                <a:off x="517432" y="5130722"/>
                <a:ext cx="120994" cy="121060"/>
              </a:xfrm>
              <a:custGeom>
                <a:avLst/>
                <a:gdLst/>
                <a:ahLst/>
                <a:cxnLst/>
                <a:rect l="l" t="t" r="r" b="b"/>
                <a:pathLst>
                  <a:path w="120994" h="121060" extrusionOk="0">
                    <a:moveTo>
                      <a:pt x="60497" y="121060"/>
                    </a:moveTo>
                    <a:cubicBezTo>
                      <a:pt x="27108" y="121060"/>
                      <a:pt x="0" y="93886"/>
                      <a:pt x="0" y="60563"/>
                    </a:cubicBezTo>
                    <a:cubicBezTo>
                      <a:pt x="0" y="27240"/>
                      <a:pt x="27174" y="0"/>
                      <a:pt x="60497" y="0"/>
                    </a:cubicBezTo>
                    <a:cubicBezTo>
                      <a:pt x="93886" y="0"/>
                      <a:pt x="120994" y="27174"/>
                      <a:pt x="120994" y="60563"/>
                    </a:cubicBezTo>
                    <a:cubicBezTo>
                      <a:pt x="120994" y="93953"/>
                      <a:pt x="93886" y="121060"/>
                      <a:pt x="60497" y="121060"/>
                    </a:cubicBezTo>
                    <a:close/>
                    <a:moveTo>
                      <a:pt x="60497" y="19835"/>
                    </a:moveTo>
                    <a:cubicBezTo>
                      <a:pt x="38083" y="19835"/>
                      <a:pt x="19835" y="38084"/>
                      <a:pt x="19835" y="60563"/>
                    </a:cubicBezTo>
                    <a:cubicBezTo>
                      <a:pt x="19835" y="83043"/>
                      <a:pt x="38083" y="101225"/>
                      <a:pt x="60497" y="101225"/>
                    </a:cubicBezTo>
                    <a:cubicBezTo>
                      <a:pt x="82911" y="101225"/>
                      <a:pt x="101159" y="82977"/>
                      <a:pt x="101159" y="60563"/>
                    </a:cubicBezTo>
                    <a:cubicBezTo>
                      <a:pt x="101159" y="38150"/>
                      <a:pt x="82911"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4"/>
              <p:cNvSpPr/>
              <p:nvPr/>
            </p:nvSpPr>
            <p:spPr>
              <a:xfrm>
                <a:off x="334288" y="6199638"/>
                <a:ext cx="120994" cy="121060"/>
              </a:xfrm>
              <a:custGeom>
                <a:avLst/>
                <a:gdLst/>
                <a:ahLst/>
                <a:cxnLst/>
                <a:rect l="l" t="t" r="r" b="b"/>
                <a:pathLst>
                  <a:path w="120994" h="121060" extrusionOk="0">
                    <a:moveTo>
                      <a:pt x="60497" y="121060"/>
                    </a:moveTo>
                    <a:cubicBezTo>
                      <a:pt x="27108" y="121060"/>
                      <a:pt x="0" y="93886"/>
                      <a:pt x="0" y="60564"/>
                    </a:cubicBezTo>
                    <a:cubicBezTo>
                      <a:pt x="0" y="27174"/>
                      <a:pt x="27174" y="0"/>
                      <a:pt x="60497" y="0"/>
                    </a:cubicBezTo>
                    <a:cubicBezTo>
                      <a:pt x="93886" y="0"/>
                      <a:pt x="120994" y="27174"/>
                      <a:pt x="120994" y="60564"/>
                    </a:cubicBezTo>
                    <a:cubicBezTo>
                      <a:pt x="121060" y="93953"/>
                      <a:pt x="93886" y="121060"/>
                      <a:pt x="60497" y="121060"/>
                    </a:cubicBezTo>
                    <a:close/>
                    <a:moveTo>
                      <a:pt x="60497" y="19835"/>
                    </a:moveTo>
                    <a:cubicBezTo>
                      <a:pt x="38083" y="19835"/>
                      <a:pt x="19835" y="38084"/>
                      <a:pt x="19835" y="60564"/>
                    </a:cubicBezTo>
                    <a:cubicBezTo>
                      <a:pt x="19835" y="82977"/>
                      <a:pt x="38083" y="101225"/>
                      <a:pt x="60497" y="101225"/>
                    </a:cubicBezTo>
                    <a:cubicBezTo>
                      <a:pt x="82911" y="101225"/>
                      <a:pt x="101159" y="82977"/>
                      <a:pt x="101159" y="60564"/>
                    </a:cubicBezTo>
                    <a:cubicBezTo>
                      <a:pt x="101225" y="38150"/>
                      <a:pt x="82977"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4"/>
              <p:cNvSpPr/>
              <p:nvPr/>
            </p:nvSpPr>
            <p:spPr>
              <a:xfrm>
                <a:off x="62612" y="5928029"/>
                <a:ext cx="664344" cy="664345"/>
              </a:xfrm>
              <a:custGeom>
                <a:avLst/>
                <a:gdLst/>
                <a:ahLst/>
                <a:cxnLst/>
                <a:rect l="l" t="t" r="r" b="b"/>
                <a:pathLst>
                  <a:path w="664344" h="664345" extrusionOk="0">
                    <a:moveTo>
                      <a:pt x="332173" y="664345"/>
                    </a:moveTo>
                    <a:cubicBezTo>
                      <a:pt x="149028" y="664345"/>
                      <a:pt x="0" y="515317"/>
                      <a:pt x="0" y="332173"/>
                    </a:cubicBezTo>
                    <a:cubicBezTo>
                      <a:pt x="0" y="149028"/>
                      <a:pt x="149028" y="0"/>
                      <a:pt x="332173" y="0"/>
                    </a:cubicBezTo>
                    <a:cubicBezTo>
                      <a:pt x="515317" y="0"/>
                      <a:pt x="664345" y="149028"/>
                      <a:pt x="664345" y="332173"/>
                    </a:cubicBezTo>
                    <a:cubicBezTo>
                      <a:pt x="664345" y="515317"/>
                      <a:pt x="515383" y="664345"/>
                      <a:pt x="332173" y="664345"/>
                    </a:cubicBezTo>
                    <a:close/>
                    <a:moveTo>
                      <a:pt x="332173" y="19835"/>
                    </a:moveTo>
                    <a:cubicBezTo>
                      <a:pt x="159937" y="19835"/>
                      <a:pt x="19835" y="159937"/>
                      <a:pt x="19835" y="332173"/>
                    </a:cubicBezTo>
                    <a:cubicBezTo>
                      <a:pt x="19835" y="504408"/>
                      <a:pt x="159937" y="644510"/>
                      <a:pt x="332173" y="644510"/>
                    </a:cubicBezTo>
                    <a:cubicBezTo>
                      <a:pt x="504408" y="644510"/>
                      <a:pt x="644510" y="504408"/>
                      <a:pt x="644510" y="332173"/>
                    </a:cubicBezTo>
                    <a:cubicBezTo>
                      <a:pt x="644510" y="159937"/>
                      <a:pt x="504408" y="19835"/>
                      <a:pt x="332173"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4"/>
              <p:cNvSpPr/>
              <p:nvPr/>
            </p:nvSpPr>
            <p:spPr>
              <a:xfrm>
                <a:off x="49389" y="266286"/>
                <a:ext cx="4990587" cy="3734031"/>
              </a:xfrm>
              <a:custGeom>
                <a:avLst/>
                <a:gdLst/>
                <a:ahLst/>
                <a:cxnLst/>
                <a:rect l="l" t="t" r="r" b="b"/>
                <a:pathLst>
                  <a:path w="4990587" h="3734031" extrusionOk="0">
                    <a:moveTo>
                      <a:pt x="4990588" y="0"/>
                    </a:moveTo>
                    <a:lnTo>
                      <a:pt x="4990588" y="19835"/>
                    </a:lnTo>
                    <a:lnTo>
                      <a:pt x="334354" y="19835"/>
                    </a:lnTo>
                    <a:cubicBezTo>
                      <a:pt x="160731" y="19835"/>
                      <a:pt x="19505" y="163706"/>
                      <a:pt x="19505" y="340503"/>
                    </a:cubicBezTo>
                    <a:lnTo>
                      <a:pt x="19505" y="3734032"/>
                    </a:lnTo>
                    <a:lnTo>
                      <a:pt x="0" y="3734032"/>
                    </a:lnTo>
                    <a:lnTo>
                      <a:pt x="0" y="340503"/>
                    </a:lnTo>
                    <a:cubicBezTo>
                      <a:pt x="0" y="152797"/>
                      <a:pt x="150020" y="0"/>
                      <a:pt x="334354" y="0"/>
                    </a:cubicBezTo>
                    <a:lnTo>
                      <a:pt x="499058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4"/>
              <p:cNvSpPr/>
              <p:nvPr/>
            </p:nvSpPr>
            <p:spPr>
              <a:xfrm>
                <a:off x="5040043" y="215773"/>
                <a:ext cx="121060" cy="120994"/>
              </a:xfrm>
              <a:custGeom>
                <a:avLst/>
                <a:gdLst/>
                <a:ahLst/>
                <a:cxnLst/>
                <a:rect l="l" t="t" r="r" b="b"/>
                <a:pathLst>
                  <a:path w="121060" h="120994" extrusionOk="0">
                    <a:moveTo>
                      <a:pt x="60497" y="120994"/>
                    </a:moveTo>
                    <a:cubicBezTo>
                      <a:pt x="27108" y="120994"/>
                      <a:pt x="0" y="93820"/>
                      <a:pt x="0" y="60497"/>
                    </a:cubicBezTo>
                    <a:cubicBezTo>
                      <a:pt x="0" y="27108"/>
                      <a:pt x="27174" y="0"/>
                      <a:pt x="60497" y="0"/>
                    </a:cubicBezTo>
                    <a:cubicBezTo>
                      <a:pt x="93886" y="0"/>
                      <a:pt x="121060" y="27174"/>
                      <a:pt x="121060" y="60497"/>
                    </a:cubicBezTo>
                    <a:cubicBezTo>
                      <a:pt x="120995" y="93820"/>
                      <a:pt x="93820" y="120994"/>
                      <a:pt x="60497" y="120994"/>
                    </a:cubicBezTo>
                    <a:close/>
                    <a:moveTo>
                      <a:pt x="60497" y="19769"/>
                    </a:moveTo>
                    <a:cubicBezTo>
                      <a:pt x="38084" y="19769"/>
                      <a:pt x="19835" y="38017"/>
                      <a:pt x="19835" y="60431"/>
                    </a:cubicBezTo>
                    <a:cubicBezTo>
                      <a:pt x="19835" y="82845"/>
                      <a:pt x="38084" y="101093"/>
                      <a:pt x="60497" y="101093"/>
                    </a:cubicBezTo>
                    <a:cubicBezTo>
                      <a:pt x="82911" y="101093"/>
                      <a:pt x="101225" y="82845"/>
                      <a:pt x="101225" y="60431"/>
                    </a:cubicBezTo>
                    <a:cubicBezTo>
                      <a:pt x="101160" y="38017"/>
                      <a:pt x="82911" y="19769"/>
                      <a:pt x="60497"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4"/>
              <p:cNvSpPr/>
              <p:nvPr/>
            </p:nvSpPr>
            <p:spPr>
              <a:xfrm>
                <a:off x="0" y="4000384"/>
                <a:ext cx="121060" cy="120994"/>
              </a:xfrm>
              <a:custGeom>
                <a:avLst/>
                <a:gdLst/>
                <a:ahLst/>
                <a:cxnLst/>
                <a:rect l="l" t="t" r="r" b="b"/>
                <a:pathLst>
                  <a:path w="121060" h="120994" extrusionOk="0">
                    <a:moveTo>
                      <a:pt x="60497" y="120994"/>
                    </a:moveTo>
                    <a:cubicBezTo>
                      <a:pt x="27108" y="120994"/>
                      <a:pt x="0" y="93820"/>
                      <a:pt x="0" y="60497"/>
                    </a:cubicBezTo>
                    <a:cubicBezTo>
                      <a:pt x="0" y="27108"/>
                      <a:pt x="27174" y="0"/>
                      <a:pt x="60497" y="0"/>
                    </a:cubicBezTo>
                    <a:cubicBezTo>
                      <a:pt x="93886" y="0"/>
                      <a:pt x="121060" y="27174"/>
                      <a:pt x="121060" y="60497"/>
                    </a:cubicBezTo>
                    <a:cubicBezTo>
                      <a:pt x="121060" y="93820"/>
                      <a:pt x="93886" y="120994"/>
                      <a:pt x="60497" y="120994"/>
                    </a:cubicBezTo>
                    <a:close/>
                    <a:moveTo>
                      <a:pt x="60497" y="19769"/>
                    </a:moveTo>
                    <a:cubicBezTo>
                      <a:pt x="38083" y="19769"/>
                      <a:pt x="19835" y="38017"/>
                      <a:pt x="19835" y="60431"/>
                    </a:cubicBezTo>
                    <a:cubicBezTo>
                      <a:pt x="19835" y="82845"/>
                      <a:pt x="38083" y="101093"/>
                      <a:pt x="60497" y="101093"/>
                    </a:cubicBezTo>
                    <a:cubicBezTo>
                      <a:pt x="82911" y="101093"/>
                      <a:pt x="101225" y="82845"/>
                      <a:pt x="101225" y="60431"/>
                    </a:cubicBezTo>
                    <a:cubicBezTo>
                      <a:pt x="101225" y="38017"/>
                      <a:pt x="82977" y="19769"/>
                      <a:pt x="60497"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4"/>
              <p:cNvSpPr/>
              <p:nvPr/>
            </p:nvSpPr>
            <p:spPr>
              <a:xfrm>
                <a:off x="903027" y="276204"/>
                <a:ext cx="4117180" cy="6318616"/>
              </a:xfrm>
              <a:custGeom>
                <a:avLst/>
                <a:gdLst/>
                <a:ahLst/>
                <a:cxnLst/>
                <a:rect l="l" t="t" r="r" b="b"/>
                <a:pathLst>
                  <a:path w="4117180" h="6318616" extrusionOk="0">
                    <a:moveTo>
                      <a:pt x="4117114" y="6318617"/>
                    </a:moveTo>
                    <a:lnTo>
                      <a:pt x="371446" y="6318617"/>
                    </a:lnTo>
                    <a:cubicBezTo>
                      <a:pt x="166615" y="6318617"/>
                      <a:pt x="0" y="6165886"/>
                      <a:pt x="0" y="5978114"/>
                    </a:cubicBezTo>
                    <a:lnTo>
                      <a:pt x="0" y="0"/>
                    </a:lnTo>
                    <a:lnTo>
                      <a:pt x="21620" y="0"/>
                    </a:lnTo>
                    <a:lnTo>
                      <a:pt x="21620" y="5978114"/>
                    </a:lnTo>
                    <a:cubicBezTo>
                      <a:pt x="21620" y="6154911"/>
                      <a:pt x="178516" y="6298782"/>
                      <a:pt x="371446" y="6298782"/>
                    </a:cubicBezTo>
                    <a:lnTo>
                      <a:pt x="4117180" y="6298782"/>
                    </a:lnTo>
                    <a:lnTo>
                      <a:pt x="4117180" y="6318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4"/>
              <p:cNvSpPr/>
              <p:nvPr/>
            </p:nvSpPr>
            <p:spPr>
              <a:xfrm>
                <a:off x="5020207" y="6529034"/>
                <a:ext cx="111738" cy="111738"/>
              </a:xfrm>
              <a:custGeom>
                <a:avLst/>
                <a:gdLst/>
                <a:ahLst/>
                <a:cxnLst/>
                <a:rect l="l" t="t" r="r" b="b"/>
                <a:pathLst>
                  <a:path w="111738" h="111738" extrusionOk="0">
                    <a:moveTo>
                      <a:pt x="55869" y="111738"/>
                    </a:moveTo>
                    <a:cubicBezTo>
                      <a:pt x="25059" y="111738"/>
                      <a:pt x="0" y="86679"/>
                      <a:pt x="0" y="55869"/>
                    </a:cubicBezTo>
                    <a:cubicBezTo>
                      <a:pt x="0" y="25058"/>
                      <a:pt x="25059" y="0"/>
                      <a:pt x="55869" y="0"/>
                    </a:cubicBezTo>
                    <a:cubicBezTo>
                      <a:pt x="86680" y="0"/>
                      <a:pt x="111738" y="25058"/>
                      <a:pt x="111738" y="55869"/>
                    </a:cubicBezTo>
                    <a:cubicBezTo>
                      <a:pt x="111738" y="86679"/>
                      <a:pt x="86614" y="111738"/>
                      <a:pt x="55869" y="111738"/>
                    </a:cubicBezTo>
                    <a:close/>
                    <a:moveTo>
                      <a:pt x="55869" y="19835"/>
                    </a:moveTo>
                    <a:cubicBezTo>
                      <a:pt x="35968" y="19835"/>
                      <a:pt x="19835" y="36034"/>
                      <a:pt x="19835" y="55869"/>
                    </a:cubicBezTo>
                    <a:cubicBezTo>
                      <a:pt x="19835" y="75704"/>
                      <a:pt x="35968" y="91903"/>
                      <a:pt x="55869" y="91903"/>
                    </a:cubicBezTo>
                    <a:cubicBezTo>
                      <a:pt x="75770" y="91903"/>
                      <a:pt x="91903" y="75704"/>
                      <a:pt x="91903" y="55869"/>
                    </a:cubicBezTo>
                    <a:cubicBezTo>
                      <a:pt x="91903" y="35968"/>
                      <a:pt x="75704"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4"/>
              <p:cNvSpPr/>
              <p:nvPr/>
            </p:nvSpPr>
            <p:spPr>
              <a:xfrm>
                <a:off x="375280" y="6572539"/>
                <a:ext cx="1673755" cy="19835"/>
              </a:xfrm>
              <a:custGeom>
                <a:avLst/>
                <a:gdLst/>
                <a:ahLst/>
                <a:cxnLst/>
                <a:rect l="l" t="t" r="r" b="b"/>
                <a:pathLst>
                  <a:path w="1673755" h="19835" extrusionOk="0">
                    <a:moveTo>
                      <a:pt x="0" y="0"/>
                    </a:moveTo>
                    <a:lnTo>
                      <a:pt x="1673755" y="0"/>
                    </a:lnTo>
                    <a:lnTo>
                      <a:pt x="1673755"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47" name="Google Shape;247;p4"/>
            <p:cNvGrpSpPr/>
            <p:nvPr/>
          </p:nvGrpSpPr>
          <p:grpSpPr>
            <a:xfrm>
              <a:off x="5802433" y="231750"/>
              <a:ext cx="3208617" cy="4679969"/>
              <a:chOff x="7029045" y="215707"/>
              <a:chExt cx="5161037" cy="6424998"/>
            </a:xfrm>
          </p:grpSpPr>
          <p:sp>
            <p:nvSpPr>
              <p:cNvPr id="248" name="Google Shape;248;p4"/>
              <p:cNvSpPr/>
              <p:nvPr/>
            </p:nvSpPr>
            <p:spPr>
              <a:xfrm>
                <a:off x="11268938" y="5499788"/>
                <a:ext cx="865142" cy="1080420"/>
              </a:xfrm>
              <a:custGeom>
                <a:avLst/>
                <a:gdLst/>
                <a:ahLst/>
                <a:cxnLst/>
                <a:rect l="l" t="t" r="r" b="b"/>
                <a:pathLst>
                  <a:path w="865142" h="1080420" extrusionOk="0">
                    <a:moveTo>
                      <a:pt x="272667" y="0"/>
                    </a:moveTo>
                    <a:lnTo>
                      <a:pt x="865143" y="0"/>
                    </a:lnTo>
                    <a:lnTo>
                      <a:pt x="865143" y="19835"/>
                    </a:lnTo>
                    <a:lnTo>
                      <a:pt x="272667" y="19835"/>
                    </a:lnTo>
                    <a:cubicBezTo>
                      <a:pt x="131110" y="19835"/>
                      <a:pt x="15868" y="163706"/>
                      <a:pt x="15868" y="340503"/>
                    </a:cubicBezTo>
                    <a:lnTo>
                      <a:pt x="15868" y="1080420"/>
                    </a:lnTo>
                    <a:lnTo>
                      <a:pt x="0" y="1080420"/>
                    </a:lnTo>
                    <a:lnTo>
                      <a:pt x="0" y="340503"/>
                    </a:lnTo>
                    <a:cubicBezTo>
                      <a:pt x="0" y="152797"/>
                      <a:pt x="122317" y="0"/>
                      <a:pt x="27266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49" name="Google Shape;249;p4"/>
              <p:cNvGrpSpPr/>
              <p:nvPr/>
            </p:nvGrpSpPr>
            <p:grpSpPr>
              <a:xfrm>
                <a:off x="11426627" y="5799233"/>
                <a:ext cx="544011" cy="544012"/>
                <a:chOff x="11426627" y="5799233"/>
                <a:chExt cx="544011" cy="544012"/>
              </a:xfrm>
            </p:grpSpPr>
            <p:sp>
              <p:nvSpPr>
                <p:cNvPr id="250" name="Google Shape;250;p4"/>
                <p:cNvSpPr/>
                <p:nvPr/>
              </p:nvSpPr>
              <p:spPr>
                <a:xfrm>
                  <a:off x="11426627" y="5799233"/>
                  <a:ext cx="544011" cy="544012"/>
                </a:xfrm>
                <a:custGeom>
                  <a:avLst/>
                  <a:gdLst/>
                  <a:ahLst/>
                  <a:cxnLst/>
                  <a:rect l="l" t="t" r="r" b="b"/>
                  <a:pathLst>
                    <a:path w="544011" h="544012" extrusionOk="0">
                      <a:moveTo>
                        <a:pt x="7802" y="0"/>
                      </a:moveTo>
                      <a:lnTo>
                        <a:pt x="536210" y="0"/>
                      </a:lnTo>
                      <a:lnTo>
                        <a:pt x="544012" y="7802"/>
                      </a:lnTo>
                      <a:lnTo>
                        <a:pt x="544012" y="536210"/>
                      </a:lnTo>
                      <a:lnTo>
                        <a:pt x="536210" y="544012"/>
                      </a:lnTo>
                      <a:lnTo>
                        <a:pt x="7802" y="544012"/>
                      </a:lnTo>
                      <a:lnTo>
                        <a:pt x="0" y="536210"/>
                      </a:lnTo>
                      <a:lnTo>
                        <a:pt x="0" y="7802"/>
                      </a:lnTo>
                      <a:lnTo>
                        <a:pt x="7802" y="0"/>
                      </a:lnTo>
                      <a:close/>
                      <a:moveTo>
                        <a:pt x="528408" y="15670"/>
                      </a:moveTo>
                      <a:lnTo>
                        <a:pt x="15670" y="15670"/>
                      </a:lnTo>
                      <a:lnTo>
                        <a:pt x="15670" y="528408"/>
                      </a:lnTo>
                      <a:lnTo>
                        <a:pt x="528408" y="528408"/>
                      </a:lnTo>
                      <a:lnTo>
                        <a:pt x="528408"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4"/>
                <p:cNvSpPr/>
                <p:nvPr/>
              </p:nvSpPr>
              <p:spPr>
                <a:xfrm>
                  <a:off x="11560779" y="6107537"/>
                  <a:ext cx="15669" cy="227971"/>
                </a:xfrm>
                <a:custGeom>
                  <a:avLst/>
                  <a:gdLst/>
                  <a:ahLst/>
                  <a:cxnLst/>
                  <a:rect l="l" t="t" r="r" b="b"/>
                  <a:pathLst>
                    <a:path w="15669" h="227971" extrusionOk="0">
                      <a:moveTo>
                        <a:pt x="0" y="0"/>
                      </a:moveTo>
                      <a:lnTo>
                        <a:pt x="15670" y="0"/>
                      </a:lnTo>
                      <a:lnTo>
                        <a:pt x="15670" y="227972"/>
                      </a:lnTo>
                      <a:lnTo>
                        <a:pt x="0" y="227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4"/>
                <p:cNvSpPr/>
                <p:nvPr/>
              </p:nvSpPr>
              <p:spPr>
                <a:xfrm>
                  <a:off x="11820884" y="5807035"/>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4"/>
                <p:cNvSpPr/>
                <p:nvPr/>
              </p:nvSpPr>
              <p:spPr>
                <a:xfrm>
                  <a:off x="11690832" y="5967964"/>
                  <a:ext cx="15669" cy="367545"/>
                </a:xfrm>
                <a:custGeom>
                  <a:avLst/>
                  <a:gdLst/>
                  <a:ahLst/>
                  <a:cxnLst/>
                  <a:rect l="l" t="t" r="r" b="b"/>
                  <a:pathLst>
                    <a:path w="15669" h="367545" extrusionOk="0">
                      <a:moveTo>
                        <a:pt x="0" y="0"/>
                      </a:moveTo>
                      <a:lnTo>
                        <a:pt x="15669" y="0"/>
                      </a:lnTo>
                      <a:lnTo>
                        <a:pt x="15669"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4"/>
                <p:cNvSpPr/>
                <p:nvPr/>
              </p:nvSpPr>
              <p:spPr>
                <a:xfrm>
                  <a:off x="11434429" y="5923864"/>
                  <a:ext cx="227971" cy="15669"/>
                </a:xfrm>
                <a:custGeom>
                  <a:avLst/>
                  <a:gdLst/>
                  <a:ahLst/>
                  <a:cxnLst/>
                  <a:rect l="l" t="t" r="r" b="b"/>
                  <a:pathLst>
                    <a:path w="227971" h="15669" extrusionOk="0">
                      <a:moveTo>
                        <a:pt x="0" y="0"/>
                      </a:moveTo>
                      <a:lnTo>
                        <a:pt x="227972" y="0"/>
                      </a:lnTo>
                      <a:lnTo>
                        <a:pt x="227972"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4"/>
                <p:cNvSpPr/>
                <p:nvPr/>
              </p:nvSpPr>
              <p:spPr>
                <a:xfrm>
                  <a:off x="11864918" y="6203010"/>
                  <a:ext cx="97919" cy="15669"/>
                </a:xfrm>
                <a:custGeom>
                  <a:avLst/>
                  <a:gdLst/>
                  <a:ahLst/>
                  <a:cxnLst/>
                  <a:rect l="l" t="t" r="r" b="b"/>
                  <a:pathLst>
                    <a:path w="97919" h="15669" extrusionOk="0">
                      <a:moveTo>
                        <a:pt x="0" y="0"/>
                      </a:moveTo>
                      <a:lnTo>
                        <a:pt x="97920" y="0"/>
                      </a:lnTo>
                      <a:lnTo>
                        <a:pt x="97920"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4"/>
                <p:cNvSpPr/>
                <p:nvPr/>
              </p:nvSpPr>
              <p:spPr>
                <a:xfrm>
                  <a:off x="11604813" y="6063437"/>
                  <a:ext cx="358024" cy="15669"/>
                </a:xfrm>
                <a:custGeom>
                  <a:avLst/>
                  <a:gdLst/>
                  <a:ahLst/>
                  <a:cxnLst/>
                  <a:rect l="l" t="t" r="r" b="b"/>
                  <a:pathLst>
                    <a:path w="358024" h="15669" extrusionOk="0">
                      <a:moveTo>
                        <a:pt x="0" y="0"/>
                      </a:moveTo>
                      <a:lnTo>
                        <a:pt x="358024" y="0"/>
                      </a:lnTo>
                      <a:lnTo>
                        <a:pt x="358024"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4"/>
                <p:cNvSpPr/>
                <p:nvPr/>
              </p:nvSpPr>
              <p:spPr>
                <a:xfrm>
                  <a:off x="11520844" y="6023502"/>
                  <a:ext cx="95473" cy="95473"/>
                </a:xfrm>
                <a:custGeom>
                  <a:avLst/>
                  <a:gdLst/>
                  <a:ahLst/>
                  <a:cxnLst/>
                  <a:rect l="l" t="t" r="r" b="b"/>
                  <a:pathLst>
                    <a:path w="95473" h="95473" extrusionOk="0">
                      <a:moveTo>
                        <a:pt x="47736" y="0"/>
                      </a:moveTo>
                      <a:cubicBezTo>
                        <a:pt x="74051" y="0"/>
                        <a:pt x="95474" y="21422"/>
                        <a:pt x="95474" y="47737"/>
                      </a:cubicBezTo>
                      <a:cubicBezTo>
                        <a:pt x="95474" y="74051"/>
                        <a:pt x="74051" y="95473"/>
                        <a:pt x="47736" y="95473"/>
                      </a:cubicBezTo>
                      <a:cubicBezTo>
                        <a:pt x="21422" y="95473"/>
                        <a:pt x="0" y="74051"/>
                        <a:pt x="0" y="47737"/>
                      </a:cubicBezTo>
                      <a:cubicBezTo>
                        <a:pt x="0" y="21422"/>
                        <a:pt x="21422" y="0"/>
                        <a:pt x="47736" y="0"/>
                      </a:cubicBezTo>
                      <a:close/>
                      <a:moveTo>
                        <a:pt x="47736" y="79870"/>
                      </a:moveTo>
                      <a:cubicBezTo>
                        <a:pt x="65456" y="79870"/>
                        <a:pt x="79804" y="65456"/>
                        <a:pt x="79804" y="47803"/>
                      </a:cubicBezTo>
                      <a:cubicBezTo>
                        <a:pt x="79804" y="30084"/>
                        <a:pt x="65390" y="15736"/>
                        <a:pt x="47736" y="15736"/>
                      </a:cubicBezTo>
                      <a:cubicBezTo>
                        <a:pt x="30084" y="15736"/>
                        <a:pt x="15670" y="30149"/>
                        <a:pt x="15670" y="47803"/>
                      </a:cubicBezTo>
                      <a:cubicBezTo>
                        <a:pt x="15670" y="65456"/>
                        <a:pt x="30084" y="79870"/>
                        <a:pt x="47736" y="79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4"/>
                <p:cNvSpPr/>
                <p:nvPr/>
              </p:nvSpPr>
              <p:spPr>
                <a:xfrm>
                  <a:off x="11780949" y="6163076"/>
                  <a:ext cx="95473" cy="95473"/>
                </a:xfrm>
                <a:custGeom>
                  <a:avLst/>
                  <a:gdLst/>
                  <a:ahLst/>
                  <a:cxnLst/>
                  <a:rect l="l" t="t" r="r" b="b"/>
                  <a:pathLst>
                    <a:path w="95473" h="95473" extrusionOk="0">
                      <a:moveTo>
                        <a:pt x="47737" y="0"/>
                      </a:moveTo>
                      <a:cubicBezTo>
                        <a:pt x="74052" y="0"/>
                        <a:pt x="95474" y="21422"/>
                        <a:pt x="95474" y="47736"/>
                      </a:cubicBezTo>
                      <a:cubicBezTo>
                        <a:pt x="95474" y="74051"/>
                        <a:pt x="74052" y="95473"/>
                        <a:pt x="47737" y="95473"/>
                      </a:cubicBezTo>
                      <a:cubicBezTo>
                        <a:pt x="21422" y="95473"/>
                        <a:pt x="0" y="74051"/>
                        <a:pt x="0" y="47736"/>
                      </a:cubicBezTo>
                      <a:cubicBezTo>
                        <a:pt x="0" y="21422"/>
                        <a:pt x="21422" y="0"/>
                        <a:pt x="47737" y="0"/>
                      </a:cubicBezTo>
                      <a:close/>
                      <a:moveTo>
                        <a:pt x="47737" y="79869"/>
                      </a:moveTo>
                      <a:cubicBezTo>
                        <a:pt x="65456" y="79869"/>
                        <a:pt x="79804" y="65456"/>
                        <a:pt x="79804" y="47803"/>
                      </a:cubicBezTo>
                      <a:cubicBezTo>
                        <a:pt x="79804" y="30083"/>
                        <a:pt x="65390" y="15736"/>
                        <a:pt x="47737" y="15736"/>
                      </a:cubicBezTo>
                      <a:cubicBezTo>
                        <a:pt x="30084" y="15736"/>
                        <a:pt x="15670" y="30149"/>
                        <a:pt x="15670" y="47803"/>
                      </a:cubicBezTo>
                      <a:cubicBezTo>
                        <a:pt x="15670" y="65456"/>
                        <a:pt x="30084" y="79869"/>
                        <a:pt x="47737" y="798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4"/>
                <p:cNvSpPr/>
                <p:nvPr/>
              </p:nvSpPr>
              <p:spPr>
                <a:xfrm>
                  <a:off x="11650897" y="5883929"/>
                  <a:ext cx="95472" cy="95473"/>
                </a:xfrm>
                <a:custGeom>
                  <a:avLst/>
                  <a:gdLst/>
                  <a:ahLst/>
                  <a:cxnLst/>
                  <a:rect l="l" t="t" r="r" b="b"/>
                  <a:pathLst>
                    <a:path w="95472" h="95473" extrusionOk="0">
                      <a:moveTo>
                        <a:pt x="47736" y="0"/>
                      </a:moveTo>
                      <a:cubicBezTo>
                        <a:pt x="74051" y="0"/>
                        <a:pt x="95473" y="21422"/>
                        <a:pt x="95473" y="47737"/>
                      </a:cubicBezTo>
                      <a:cubicBezTo>
                        <a:pt x="95473" y="74051"/>
                        <a:pt x="74051" y="95473"/>
                        <a:pt x="47736" y="95473"/>
                      </a:cubicBezTo>
                      <a:cubicBezTo>
                        <a:pt x="21422" y="95473"/>
                        <a:pt x="0" y="74051"/>
                        <a:pt x="0" y="47737"/>
                      </a:cubicBezTo>
                      <a:cubicBezTo>
                        <a:pt x="0" y="21422"/>
                        <a:pt x="21422" y="0"/>
                        <a:pt x="47736" y="0"/>
                      </a:cubicBezTo>
                      <a:close/>
                      <a:moveTo>
                        <a:pt x="47736" y="79870"/>
                      </a:moveTo>
                      <a:cubicBezTo>
                        <a:pt x="65456" y="79870"/>
                        <a:pt x="79803" y="65456"/>
                        <a:pt x="79803" y="47803"/>
                      </a:cubicBezTo>
                      <a:cubicBezTo>
                        <a:pt x="79803" y="30083"/>
                        <a:pt x="65390" y="15736"/>
                        <a:pt x="47736" y="15736"/>
                      </a:cubicBezTo>
                      <a:cubicBezTo>
                        <a:pt x="30017" y="15736"/>
                        <a:pt x="15670" y="30149"/>
                        <a:pt x="15670" y="47803"/>
                      </a:cubicBezTo>
                      <a:cubicBezTo>
                        <a:pt x="15670" y="65456"/>
                        <a:pt x="30083" y="79870"/>
                        <a:pt x="47736" y="79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60" name="Google Shape;260;p4"/>
              <p:cNvSpPr/>
              <p:nvPr/>
            </p:nvSpPr>
            <p:spPr>
              <a:xfrm>
                <a:off x="11268145" y="271575"/>
                <a:ext cx="859258" cy="2046854"/>
              </a:xfrm>
              <a:custGeom>
                <a:avLst/>
                <a:gdLst/>
                <a:ahLst/>
                <a:cxnLst/>
                <a:rect l="l" t="t" r="r" b="b"/>
                <a:pathLst>
                  <a:path w="859258" h="2046854" extrusionOk="0">
                    <a:moveTo>
                      <a:pt x="66" y="0"/>
                    </a:moveTo>
                    <a:lnTo>
                      <a:pt x="14083" y="0"/>
                    </a:lnTo>
                    <a:lnTo>
                      <a:pt x="14083" y="2027019"/>
                    </a:lnTo>
                    <a:lnTo>
                      <a:pt x="618328" y="2027019"/>
                    </a:lnTo>
                    <a:cubicBezTo>
                      <a:pt x="743421" y="2027019"/>
                      <a:pt x="845241" y="1883148"/>
                      <a:pt x="845241" y="1706351"/>
                    </a:cubicBezTo>
                    <a:lnTo>
                      <a:pt x="845241" y="324701"/>
                    </a:lnTo>
                    <a:lnTo>
                      <a:pt x="859258" y="324701"/>
                    </a:lnTo>
                    <a:lnTo>
                      <a:pt x="859258" y="1706351"/>
                    </a:lnTo>
                    <a:cubicBezTo>
                      <a:pt x="859258" y="1894124"/>
                      <a:pt x="751157" y="2046854"/>
                      <a:pt x="618328" y="2046854"/>
                    </a:cubicBezTo>
                    <a:lnTo>
                      <a:pt x="7008" y="2046854"/>
                    </a:lnTo>
                    <a:lnTo>
                      <a:pt x="0" y="2036937"/>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4"/>
              <p:cNvSpPr/>
              <p:nvPr/>
            </p:nvSpPr>
            <p:spPr>
              <a:xfrm>
                <a:off x="11422793" y="271575"/>
                <a:ext cx="19835" cy="989773"/>
              </a:xfrm>
              <a:custGeom>
                <a:avLst/>
                <a:gdLst/>
                <a:ahLst/>
                <a:cxnLst/>
                <a:rect l="l" t="t" r="r" b="b"/>
                <a:pathLst>
                  <a:path w="19835" h="989773" extrusionOk="0">
                    <a:moveTo>
                      <a:pt x="0" y="0"/>
                    </a:moveTo>
                    <a:lnTo>
                      <a:pt x="19835" y="0"/>
                    </a:lnTo>
                    <a:lnTo>
                      <a:pt x="19835" y="989774"/>
                    </a:lnTo>
                    <a:lnTo>
                      <a:pt x="0" y="989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4"/>
              <p:cNvSpPr/>
              <p:nvPr/>
            </p:nvSpPr>
            <p:spPr>
              <a:xfrm>
                <a:off x="11376841" y="1247861"/>
                <a:ext cx="111738" cy="111737"/>
              </a:xfrm>
              <a:custGeom>
                <a:avLst/>
                <a:gdLst/>
                <a:ahLst/>
                <a:cxnLst/>
                <a:rect l="l" t="t" r="r" b="b"/>
                <a:pathLst>
                  <a:path w="111738" h="111737" extrusionOk="0">
                    <a:moveTo>
                      <a:pt x="55869" y="0"/>
                    </a:moveTo>
                    <a:cubicBezTo>
                      <a:pt x="86679" y="0"/>
                      <a:pt x="111738" y="25058"/>
                      <a:pt x="111738" y="55869"/>
                    </a:cubicBezTo>
                    <a:cubicBezTo>
                      <a:pt x="111738" y="86680"/>
                      <a:pt x="86679" y="111738"/>
                      <a:pt x="55869" y="111738"/>
                    </a:cubicBezTo>
                    <a:cubicBezTo>
                      <a:pt x="25059" y="111738"/>
                      <a:pt x="0" y="86680"/>
                      <a:pt x="0" y="55869"/>
                    </a:cubicBezTo>
                    <a:cubicBezTo>
                      <a:pt x="0" y="25058"/>
                      <a:pt x="25059" y="0"/>
                      <a:pt x="55869" y="0"/>
                    </a:cubicBezTo>
                    <a:close/>
                    <a:moveTo>
                      <a:pt x="55869" y="91903"/>
                    </a:moveTo>
                    <a:cubicBezTo>
                      <a:pt x="75771" y="91903"/>
                      <a:pt x="91903" y="75704"/>
                      <a:pt x="91903" y="55869"/>
                    </a:cubicBezTo>
                    <a:cubicBezTo>
                      <a:pt x="91903" y="36034"/>
                      <a:pt x="75705" y="19835"/>
                      <a:pt x="55869" y="19835"/>
                    </a:cubicBezTo>
                    <a:cubicBezTo>
                      <a:pt x="35968" y="19835"/>
                      <a:pt x="19835" y="36034"/>
                      <a:pt x="19835" y="55869"/>
                    </a:cubicBezTo>
                    <a:cubicBezTo>
                      <a:pt x="19835" y="75770"/>
                      <a:pt x="35968"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4"/>
              <p:cNvSpPr/>
              <p:nvPr/>
            </p:nvSpPr>
            <p:spPr>
              <a:xfrm>
                <a:off x="11291616" y="4377780"/>
                <a:ext cx="111738" cy="111738"/>
              </a:xfrm>
              <a:custGeom>
                <a:avLst/>
                <a:gdLst/>
                <a:ahLst/>
                <a:cxnLst/>
                <a:rect l="l" t="t" r="r" b="b"/>
                <a:pathLst>
                  <a:path w="111738" h="111738"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124"/>
                      <a:pt x="25059" y="0"/>
                      <a:pt x="55869" y="0"/>
                    </a:cubicBezTo>
                    <a:close/>
                    <a:moveTo>
                      <a:pt x="55869" y="91969"/>
                    </a:moveTo>
                    <a:cubicBezTo>
                      <a:pt x="75771" y="91969"/>
                      <a:pt x="91903" y="75770"/>
                      <a:pt x="91903" y="55935"/>
                    </a:cubicBezTo>
                    <a:cubicBezTo>
                      <a:pt x="91903" y="36034"/>
                      <a:pt x="75705" y="19901"/>
                      <a:pt x="55869" y="19901"/>
                    </a:cubicBezTo>
                    <a:cubicBezTo>
                      <a:pt x="35968" y="19901"/>
                      <a:pt x="19835" y="36034"/>
                      <a:pt x="19835" y="55935"/>
                    </a:cubicBezTo>
                    <a:cubicBezTo>
                      <a:pt x="19835" y="75770"/>
                      <a:pt x="36034" y="91969"/>
                      <a:pt x="55869" y="91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4"/>
              <p:cNvSpPr/>
              <p:nvPr/>
            </p:nvSpPr>
            <p:spPr>
              <a:xfrm>
                <a:off x="11389866" y="4647076"/>
                <a:ext cx="742363" cy="19835"/>
              </a:xfrm>
              <a:custGeom>
                <a:avLst/>
                <a:gdLst/>
                <a:ahLst/>
                <a:cxnLst/>
                <a:rect l="l" t="t" r="r" b="b"/>
                <a:pathLst>
                  <a:path w="742363" h="19835" extrusionOk="0">
                    <a:moveTo>
                      <a:pt x="0" y="0"/>
                    </a:moveTo>
                    <a:lnTo>
                      <a:pt x="742364" y="0"/>
                    </a:lnTo>
                    <a:lnTo>
                      <a:pt x="7423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4"/>
              <p:cNvSpPr/>
              <p:nvPr/>
            </p:nvSpPr>
            <p:spPr>
              <a:xfrm>
                <a:off x="11291616" y="4601124"/>
                <a:ext cx="111738" cy="111737"/>
              </a:xfrm>
              <a:custGeom>
                <a:avLst/>
                <a:gdLst/>
                <a:ahLst/>
                <a:cxnLst/>
                <a:rect l="l" t="t" r="r" b="b"/>
                <a:pathLst>
                  <a:path w="111738" h="111737"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058"/>
                      <a:pt x="25059" y="0"/>
                      <a:pt x="55869" y="0"/>
                    </a:cubicBezTo>
                    <a:close/>
                    <a:moveTo>
                      <a:pt x="55869" y="91903"/>
                    </a:moveTo>
                    <a:cubicBezTo>
                      <a:pt x="75771" y="91903"/>
                      <a:pt x="91903" y="75704"/>
                      <a:pt x="91903" y="55869"/>
                    </a:cubicBezTo>
                    <a:cubicBezTo>
                      <a:pt x="91903" y="35967"/>
                      <a:pt x="75705" y="19835"/>
                      <a:pt x="55869" y="19835"/>
                    </a:cubicBezTo>
                    <a:cubicBezTo>
                      <a:pt x="35968" y="19835"/>
                      <a:pt x="19835" y="36034"/>
                      <a:pt x="19835" y="55869"/>
                    </a:cubicBezTo>
                    <a:cubicBezTo>
                      <a:pt x="19835" y="75704"/>
                      <a:pt x="36034"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4"/>
              <p:cNvSpPr/>
              <p:nvPr/>
            </p:nvSpPr>
            <p:spPr>
              <a:xfrm>
                <a:off x="11389866" y="4870353"/>
                <a:ext cx="742363" cy="19835"/>
              </a:xfrm>
              <a:custGeom>
                <a:avLst/>
                <a:gdLst/>
                <a:ahLst/>
                <a:cxnLst/>
                <a:rect l="l" t="t" r="r" b="b"/>
                <a:pathLst>
                  <a:path w="742363" h="19835" extrusionOk="0">
                    <a:moveTo>
                      <a:pt x="0" y="0"/>
                    </a:moveTo>
                    <a:lnTo>
                      <a:pt x="742364" y="0"/>
                    </a:lnTo>
                    <a:lnTo>
                      <a:pt x="7423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4"/>
              <p:cNvSpPr/>
              <p:nvPr/>
            </p:nvSpPr>
            <p:spPr>
              <a:xfrm>
                <a:off x="11291616" y="4824402"/>
                <a:ext cx="111738" cy="111738"/>
              </a:xfrm>
              <a:custGeom>
                <a:avLst/>
                <a:gdLst/>
                <a:ahLst/>
                <a:cxnLst/>
                <a:rect l="l" t="t" r="r" b="b"/>
                <a:pathLst>
                  <a:path w="111738" h="111738" extrusionOk="0">
                    <a:moveTo>
                      <a:pt x="55869" y="0"/>
                    </a:moveTo>
                    <a:cubicBezTo>
                      <a:pt x="86680" y="0"/>
                      <a:pt x="111738" y="25059"/>
                      <a:pt x="111738" y="55869"/>
                    </a:cubicBezTo>
                    <a:cubicBezTo>
                      <a:pt x="111738" y="86679"/>
                      <a:pt x="86680" y="111738"/>
                      <a:pt x="55869" y="111738"/>
                    </a:cubicBezTo>
                    <a:cubicBezTo>
                      <a:pt x="25059" y="111738"/>
                      <a:pt x="0" y="86679"/>
                      <a:pt x="0" y="55869"/>
                    </a:cubicBezTo>
                    <a:cubicBezTo>
                      <a:pt x="0" y="25059"/>
                      <a:pt x="25059" y="0"/>
                      <a:pt x="55869" y="0"/>
                    </a:cubicBezTo>
                    <a:close/>
                    <a:moveTo>
                      <a:pt x="55869" y="91903"/>
                    </a:moveTo>
                    <a:cubicBezTo>
                      <a:pt x="75771" y="91903"/>
                      <a:pt x="91903" y="75770"/>
                      <a:pt x="91903" y="55869"/>
                    </a:cubicBezTo>
                    <a:cubicBezTo>
                      <a:pt x="91903" y="35968"/>
                      <a:pt x="75705" y="19835"/>
                      <a:pt x="55869" y="19835"/>
                    </a:cubicBezTo>
                    <a:cubicBezTo>
                      <a:pt x="35968" y="19835"/>
                      <a:pt x="19835" y="36034"/>
                      <a:pt x="19835" y="55869"/>
                    </a:cubicBezTo>
                    <a:cubicBezTo>
                      <a:pt x="19835" y="75770"/>
                      <a:pt x="36034"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4"/>
              <p:cNvSpPr/>
              <p:nvPr/>
            </p:nvSpPr>
            <p:spPr>
              <a:xfrm>
                <a:off x="11389866" y="5093631"/>
                <a:ext cx="738330" cy="19835"/>
              </a:xfrm>
              <a:custGeom>
                <a:avLst/>
                <a:gdLst/>
                <a:ahLst/>
                <a:cxnLst/>
                <a:rect l="l" t="t" r="r" b="b"/>
                <a:pathLst>
                  <a:path w="738330" h="19835" extrusionOk="0">
                    <a:moveTo>
                      <a:pt x="0" y="0"/>
                    </a:moveTo>
                    <a:lnTo>
                      <a:pt x="738331" y="0"/>
                    </a:lnTo>
                    <a:lnTo>
                      <a:pt x="73833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4"/>
              <p:cNvSpPr/>
              <p:nvPr/>
            </p:nvSpPr>
            <p:spPr>
              <a:xfrm>
                <a:off x="11291616" y="5047679"/>
                <a:ext cx="111738" cy="111737"/>
              </a:xfrm>
              <a:custGeom>
                <a:avLst/>
                <a:gdLst/>
                <a:ahLst/>
                <a:cxnLst/>
                <a:rect l="l" t="t" r="r" b="b"/>
                <a:pathLst>
                  <a:path w="111738" h="111737"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124"/>
                      <a:pt x="25059" y="0"/>
                      <a:pt x="55869" y="0"/>
                    </a:cubicBezTo>
                    <a:close/>
                    <a:moveTo>
                      <a:pt x="55869" y="91969"/>
                    </a:moveTo>
                    <a:cubicBezTo>
                      <a:pt x="75771" y="91969"/>
                      <a:pt x="91903" y="75770"/>
                      <a:pt x="91903" y="55935"/>
                    </a:cubicBezTo>
                    <a:cubicBezTo>
                      <a:pt x="91903" y="36034"/>
                      <a:pt x="75705" y="19901"/>
                      <a:pt x="55869" y="19901"/>
                    </a:cubicBezTo>
                    <a:cubicBezTo>
                      <a:pt x="35968" y="19901"/>
                      <a:pt x="19835" y="36100"/>
                      <a:pt x="19835" y="55935"/>
                    </a:cubicBezTo>
                    <a:cubicBezTo>
                      <a:pt x="19835" y="75770"/>
                      <a:pt x="36034" y="91969"/>
                      <a:pt x="55869" y="91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4"/>
              <p:cNvSpPr/>
              <p:nvPr/>
            </p:nvSpPr>
            <p:spPr>
              <a:xfrm>
                <a:off x="11389866" y="4423798"/>
                <a:ext cx="738330" cy="19835"/>
              </a:xfrm>
              <a:custGeom>
                <a:avLst/>
                <a:gdLst/>
                <a:ahLst/>
                <a:cxnLst/>
                <a:rect l="l" t="t" r="r" b="b"/>
                <a:pathLst>
                  <a:path w="738330" h="19835" extrusionOk="0">
                    <a:moveTo>
                      <a:pt x="0" y="0"/>
                    </a:moveTo>
                    <a:lnTo>
                      <a:pt x="738331" y="0"/>
                    </a:lnTo>
                    <a:lnTo>
                      <a:pt x="73833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4"/>
              <p:cNvSpPr/>
              <p:nvPr/>
            </p:nvSpPr>
            <p:spPr>
              <a:xfrm>
                <a:off x="11267285" y="1497255"/>
                <a:ext cx="689865" cy="689866"/>
              </a:xfrm>
              <a:custGeom>
                <a:avLst/>
                <a:gdLst/>
                <a:ahLst/>
                <a:cxnLst/>
                <a:rect l="l" t="t" r="r" b="b"/>
                <a:pathLst>
                  <a:path w="689865" h="689866" extrusionOk="0">
                    <a:moveTo>
                      <a:pt x="9918" y="0"/>
                    </a:moveTo>
                    <a:lnTo>
                      <a:pt x="679948" y="0"/>
                    </a:lnTo>
                    <a:lnTo>
                      <a:pt x="689866" y="9918"/>
                    </a:lnTo>
                    <a:lnTo>
                      <a:pt x="689866" y="679949"/>
                    </a:lnTo>
                    <a:lnTo>
                      <a:pt x="679948" y="689866"/>
                    </a:lnTo>
                    <a:lnTo>
                      <a:pt x="9918" y="689866"/>
                    </a:lnTo>
                    <a:lnTo>
                      <a:pt x="0" y="679949"/>
                    </a:lnTo>
                    <a:lnTo>
                      <a:pt x="0" y="9918"/>
                    </a:lnTo>
                    <a:lnTo>
                      <a:pt x="9918" y="0"/>
                    </a:lnTo>
                    <a:close/>
                    <a:moveTo>
                      <a:pt x="669965" y="19835"/>
                    </a:moveTo>
                    <a:lnTo>
                      <a:pt x="19769" y="19835"/>
                    </a:lnTo>
                    <a:lnTo>
                      <a:pt x="19769" y="670031"/>
                    </a:lnTo>
                    <a:lnTo>
                      <a:pt x="669965" y="670031"/>
                    </a:lnTo>
                    <a:lnTo>
                      <a:pt x="669965"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4"/>
              <p:cNvSpPr/>
              <p:nvPr/>
            </p:nvSpPr>
            <p:spPr>
              <a:xfrm>
                <a:off x="11437339" y="1888140"/>
                <a:ext cx="19835" cy="289064"/>
              </a:xfrm>
              <a:custGeom>
                <a:avLst/>
                <a:gdLst/>
                <a:ahLst/>
                <a:cxnLst/>
                <a:rect l="l" t="t" r="r" b="b"/>
                <a:pathLst>
                  <a:path w="19835" h="289064" extrusionOk="0">
                    <a:moveTo>
                      <a:pt x="0" y="0"/>
                    </a:moveTo>
                    <a:lnTo>
                      <a:pt x="19835" y="0"/>
                    </a:lnTo>
                    <a:lnTo>
                      <a:pt x="19835" y="289064"/>
                    </a:lnTo>
                    <a:lnTo>
                      <a:pt x="0" y="28906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4"/>
              <p:cNvSpPr/>
              <p:nvPr/>
            </p:nvSpPr>
            <p:spPr>
              <a:xfrm>
                <a:off x="11767131" y="1507173"/>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4"/>
              <p:cNvSpPr/>
              <p:nvPr/>
            </p:nvSpPr>
            <p:spPr>
              <a:xfrm>
                <a:off x="11602235" y="1711210"/>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4"/>
              <p:cNvSpPr/>
              <p:nvPr/>
            </p:nvSpPr>
            <p:spPr>
              <a:xfrm>
                <a:off x="11277203" y="1655341"/>
                <a:ext cx="289064" cy="19835"/>
              </a:xfrm>
              <a:custGeom>
                <a:avLst/>
                <a:gdLst/>
                <a:ahLst/>
                <a:cxnLst/>
                <a:rect l="l" t="t" r="r" b="b"/>
                <a:pathLst>
                  <a:path w="289064" h="19835" extrusionOk="0">
                    <a:moveTo>
                      <a:pt x="0" y="0"/>
                    </a:moveTo>
                    <a:lnTo>
                      <a:pt x="289064" y="0"/>
                    </a:lnTo>
                    <a:lnTo>
                      <a:pt x="2890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4"/>
              <p:cNvSpPr/>
              <p:nvPr/>
            </p:nvSpPr>
            <p:spPr>
              <a:xfrm>
                <a:off x="11823066" y="2009266"/>
                <a:ext cx="124167" cy="19835"/>
              </a:xfrm>
              <a:custGeom>
                <a:avLst/>
                <a:gdLst/>
                <a:ahLst/>
                <a:cxnLst/>
                <a:rect l="l" t="t" r="r" b="b"/>
                <a:pathLst>
                  <a:path w="124167" h="19835" extrusionOk="0">
                    <a:moveTo>
                      <a:pt x="0" y="0"/>
                    </a:moveTo>
                    <a:lnTo>
                      <a:pt x="124168" y="0"/>
                    </a:lnTo>
                    <a:lnTo>
                      <a:pt x="124168"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4"/>
              <p:cNvSpPr/>
              <p:nvPr/>
            </p:nvSpPr>
            <p:spPr>
              <a:xfrm>
                <a:off x="11493207" y="1832271"/>
                <a:ext cx="453960" cy="19835"/>
              </a:xfrm>
              <a:custGeom>
                <a:avLst/>
                <a:gdLst/>
                <a:ahLst/>
                <a:cxnLst/>
                <a:rect l="l" t="t" r="r" b="b"/>
                <a:pathLst>
                  <a:path w="453960" h="19835" extrusionOk="0">
                    <a:moveTo>
                      <a:pt x="0" y="0"/>
                    </a:moveTo>
                    <a:lnTo>
                      <a:pt x="453961" y="0"/>
                    </a:lnTo>
                    <a:lnTo>
                      <a:pt x="45396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4"/>
              <p:cNvSpPr/>
              <p:nvPr/>
            </p:nvSpPr>
            <p:spPr>
              <a:xfrm>
                <a:off x="11386759" y="1781691"/>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0" y="27108"/>
                      <a:pt x="27109" y="0"/>
                      <a:pt x="60497" y="0"/>
                    </a:cubicBezTo>
                    <a:close/>
                    <a:moveTo>
                      <a:pt x="60497" y="101225"/>
                    </a:moveTo>
                    <a:cubicBezTo>
                      <a:pt x="82911" y="101225"/>
                      <a:pt x="101160" y="82977"/>
                      <a:pt x="101160" y="60497"/>
                    </a:cubicBezTo>
                    <a:cubicBezTo>
                      <a:pt x="101160" y="38083"/>
                      <a:pt x="82911" y="19835"/>
                      <a:pt x="60497" y="19835"/>
                    </a:cubicBezTo>
                    <a:cubicBezTo>
                      <a:pt x="38084" y="19835"/>
                      <a:pt x="19835" y="38083"/>
                      <a:pt x="19835" y="60497"/>
                    </a:cubicBezTo>
                    <a:cubicBezTo>
                      <a:pt x="19835" y="82977"/>
                      <a:pt x="38084"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4"/>
              <p:cNvSpPr/>
              <p:nvPr/>
            </p:nvSpPr>
            <p:spPr>
              <a:xfrm>
                <a:off x="11716551" y="1958687"/>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0" y="27108"/>
                      <a:pt x="27174" y="0"/>
                      <a:pt x="60497" y="0"/>
                    </a:cubicBezTo>
                    <a:close/>
                    <a:moveTo>
                      <a:pt x="60497" y="101159"/>
                    </a:moveTo>
                    <a:cubicBezTo>
                      <a:pt x="82911" y="101159"/>
                      <a:pt x="101160" y="82911"/>
                      <a:pt x="101160" y="60431"/>
                    </a:cubicBezTo>
                    <a:cubicBezTo>
                      <a:pt x="101160" y="38017"/>
                      <a:pt x="82911" y="19769"/>
                      <a:pt x="60497" y="19769"/>
                    </a:cubicBezTo>
                    <a:cubicBezTo>
                      <a:pt x="38084" y="19769"/>
                      <a:pt x="19835" y="38017"/>
                      <a:pt x="19835" y="60431"/>
                    </a:cubicBezTo>
                    <a:cubicBezTo>
                      <a:pt x="19835" y="82911"/>
                      <a:pt x="38084" y="101159"/>
                      <a:pt x="60497" y="1011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4"/>
              <p:cNvSpPr/>
              <p:nvPr/>
            </p:nvSpPr>
            <p:spPr>
              <a:xfrm>
                <a:off x="11551655" y="1604695"/>
                <a:ext cx="120993" cy="121060"/>
              </a:xfrm>
              <a:custGeom>
                <a:avLst/>
                <a:gdLst/>
                <a:ahLst/>
                <a:cxnLst/>
                <a:rect l="l" t="t" r="r" b="b"/>
                <a:pathLst>
                  <a:path w="120993" h="121060" extrusionOk="0">
                    <a:moveTo>
                      <a:pt x="60497" y="0"/>
                    </a:moveTo>
                    <a:cubicBezTo>
                      <a:pt x="93886" y="0"/>
                      <a:pt x="120994" y="27174"/>
                      <a:pt x="120994" y="60497"/>
                    </a:cubicBezTo>
                    <a:cubicBezTo>
                      <a:pt x="120994" y="93886"/>
                      <a:pt x="93820" y="121060"/>
                      <a:pt x="60497" y="121060"/>
                    </a:cubicBezTo>
                    <a:cubicBezTo>
                      <a:pt x="27108" y="121060"/>
                      <a:pt x="0" y="93886"/>
                      <a:pt x="0" y="60497"/>
                    </a:cubicBezTo>
                    <a:cubicBezTo>
                      <a:pt x="0" y="27174"/>
                      <a:pt x="27174" y="0"/>
                      <a:pt x="60497" y="0"/>
                    </a:cubicBezTo>
                    <a:close/>
                    <a:moveTo>
                      <a:pt x="60497" y="101225"/>
                    </a:moveTo>
                    <a:cubicBezTo>
                      <a:pt x="82910" y="101225"/>
                      <a:pt x="101159" y="82977"/>
                      <a:pt x="101159" y="60497"/>
                    </a:cubicBezTo>
                    <a:cubicBezTo>
                      <a:pt x="101159" y="38083"/>
                      <a:pt x="82910" y="19835"/>
                      <a:pt x="60497" y="19835"/>
                    </a:cubicBezTo>
                    <a:cubicBezTo>
                      <a:pt x="38084" y="19835"/>
                      <a:pt x="19835" y="38083"/>
                      <a:pt x="19835" y="60497"/>
                    </a:cubicBezTo>
                    <a:cubicBezTo>
                      <a:pt x="19835" y="82977"/>
                      <a:pt x="38084"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4"/>
              <p:cNvSpPr/>
              <p:nvPr/>
            </p:nvSpPr>
            <p:spPr>
              <a:xfrm>
                <a:off x="11734799" y="535780"/>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66" y="27108"/>
                      <a:pt x="27108" y="0"/>
                      <a:pt x="60497" y="0"/>
                    </a:cubicBezTo>
                    <a:close/>
                    <a:moveTo>
                      <a:pt x="60497" y="101225"/>
                    </a:moveTo>
                    <a:cubicBezTo>
                      <a:pt x="82911" y="101225"/>
                      <a:pt x="101160" y="82977"/>
                      <a:pt x="101160" y="60497"/>
                    </a:cubicBezTo>
                    <a:cubicBezTo>
                      <a:pt x="101160" y="38083"/>
                      <a:pt x="82911" y="19835"/>
                      <a:pt x="60497" y="19835"/>
                    </a:cubicBezTo>
                    <a:cubicBezTo>
                      <a:pt x="38084" y="19835"/>
                      <a:pt x="19835" y="38083"/>
                      <a:pt x="19835" y="60497"/>
                    </a:cubicBezTo>
                    <a:cubicBezTo>
                      <a:pt x="19769" y="82977"/>
                      <a:pt x="38017"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4"/>
              <p:cNvSpPr/>
              <p:nvPr/>
            </p:nvSpPr>
            <p:spPr>
              <a:xfrm>
                <a:off x="11463124" y="264104"/>
                <a:ext cx="664344" cy="664345"/>
              </a:xfrm>
              <a:custGeom>
                <a:avLst/>
                <a:gdLst/>
                <a:ahLst/>
                <a:cxnLst/>
                <a:rect l="l" t="t" r="r" b="b"/>
                <a:pathLst>
                  <a:path w="664344" h="664345" extrusionOk="0">
                    <a:moveTo>
                      <a:pt x="332172" y="0"/>
                    </a:moveTo>
                    <a:cubicBezTo>
                      <a:pt x="515317" y="0"/>
                      <a:pt x="664345" y="149028"/>
                      <a:pt x="664345" y="332173"/>
                    </a:cubicBezTo>
                    <a:cubicBezTo>
                      <a:pt x="664345" y="515317"/>
                      <a:pt x="515317" y="664345"/>
                      <a:pt x="332172" y="664345"/>
                    </a:cubicBezTo>
                    <a:cubicBezTo>
                      <a:pt x="149028" y="664345"/>
                      <a:pt x="0" y="515317"/>
                      <a:pt x="0" y="332173"/>
                    </a:cubicBezTo>
                    <a:cubicBezTo>
                      <a:pt x="0" y="149028"/>
                      <a:pt x="148962" y="0"/>
                      <a:pt x="332172" y="0"/>
                    </a:cubicBezTo>
                    <a:close/>
                    <a:moveTo>
                      <a:pt x="332172" y="644510"/>
                    </a:moveTo>
                    <a:cubicBezTo>
                      <a:pt x="504408" y="644510"/>
                      <a:pt x="644510" y="504408"/>
                      <a:pt x="644510" y="332173"/>
                    </a:cubicBezTo>
                    <a:cubicBezTo>
                      <a:pt x="644510" y="159937"/>
                      <a:pt x="504408" y="19835"/>
                      <a:pt x="332172" y="19835"/>
                    </a:cubicBezTo>
                    <a:cubicBezTo>
                      <a:pt x="159937" y="19835"/>
                      <a:pt x="19835" y="159937"/>
                      <a:pt x="19835" y="332173"/>
                    </a:cubicBezTo>
                    <a:cubicBezTo>
                      <a:pt x="19835" y="504408"/>
                      <a:pt x="159937" y="644510"/>
                      <a:pt x="332172" y="6445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4"/>
              <p:cNvSpPr/>
              <p:nvPr/>
            </p:nvSpPr>
            <p:spPr>
              <a:xfrm>
                <a:off x="7150105" y="2856161"/>
                <a:ext cx="4990587" cy="3734031"/>
              </a:xfrm>
              <a:custGeom>
                <a:avLst/>
                <a:gdLst/>
                <a:ahLst/>
                <a:cxnLst/>
                <a:rect l="l" t="t" r="r" b="b"/>
                <a:pathLst>
                  <a:path w="4990587" h="3734031" extrusionOk="0">
                    <a:moveTo>
                      <a:pt x="0" y="3734032"/>
                    </a:moveTo>
                    <a:lnTo>
                      <a:pt x="0" y="3714197"/>
                    </a:lnTo>
                    <a:lnTo>
                      <a:pt x="4656233" y="3714197"/>
                    </a:lnTo>
                    <a:cubicBezTo>
                      <a:pt x="4829857" y="3714197"/>
                      <a:pt x="4971083" y="3570326"/>
                      <a:pt x="4971083" y="3393529"/>
                    </a:cubicBezTo>
                    <a:lnTo>
                      <a:pt x="4971083" y="0"/>
                    </a:lnTo>
                    <a:lnTo>
                      <a:pt x="4990587" y="0"/>
                    </a:lnTo>
                    <a:lnTo>
                      <a:pt x="4990587" y="3393529"/>
                    </a:lnTo>
                    <a:cubicBezTo>
                      <a:pt x="4990587" y="3581235"/>
                      <a:pt x="4840568" y="3734032"/>
                      <a:pt x="4656233" y="3734032"/>
                    </a:cubicBezTo>
                    <a:lnTo>
                      <a:pt x="0" y="373403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4"/>
              <p:cNvSpPr/>
              <p:nvPr/>
            </p:nvSpPr>
            <p:spPr>
              <a:xfrm>
                <a:off x="7029045" y="6519711"/>
                <a:ext cx="121060" cy="120994"/>
              </a:xfrm>
              <a:custGeom>
                <a:avLst/>
                <a:gdLst/>
                <a:ahLst/>
                <a:cxnLst/>
                <a:rect l="l" t="t" r="r" b="b"/>
                <a:pathLst>
                  <a:path w="121060" h="120994" extrusionOk="0">
                    <a:moveTo>
                      <a:pt x="60564" y="0"/>
                    </a:moveTo>
                    <a:cubicBezTo>
                      <a:pt x="93952" y="0"/>
                      <a:pt x="121061" y="27174"/>
                      <a:pt x="121061" y="60497"/>
                    </a:cubicBezTo>
                    <a:cubicBezTo>
                      <a:pt x="121061" y="93886"/>
                      <a:pt x="93886" y="120994"/>
                      <a:pt x="60564" y="120994"/>
                    </a:cubicBezTo>
                    <a:cubicBezTo>
                      <a:pt x="27240" y="120994"/>
                      <a:pt x="0" y="93820"/>
                      <a:pt x="0" y="60497"/>
                    </a:cubicBezTo>
                    <a:cubicBezTo>
                      <a:pt x="0" y="27174"/>
                      <a:pt x="27174" y="0"/>
                      <a:pt x="60564" y="0"/>
                    </a:cubicBezTo>
                    <a:close/>
                    <a:moveTo>
                      <a:pt x="60564" y="101225"/>
                    </a:moveTo>
                    <a:cubicBezTo>
                      <a:pt x="82977" y="101225"/>
                      <a:pt x="101226" y="82977"/>
                      <a:pt x="101226" y="60563"/>
                    </a:cubicBezTo>
                    <a:cubicBezTo>
                      <a:pt x="101226" y="38149"/>
                      <a:pt x="82977" y="19901"/>
                      <a:pt x="60564" y="19901"/>
                    </a:cubicBezTo>
                    <a:cubicBezTo>
                      <a:pt x="38150" y="19901"/>
                      <a:pt x="19835" y="38149"/>
                      <a:pt x="19835" y="60563"/>
                    </a:cubicBezTo>
                    <a:cubicBezTo>
                      <a:pt x="19835" y="82977"/>
                      <a:pt x="38084" y="101225"/>
                      <a:pt x="60564"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4"/>
              <p:cNvSpPr/>
              <p:nvPr/>
            </p:nvSpPr>
            <p:spPr>
              <a:xfrm>
                <a:off x="12069022" y="2735100"/>
                <a:ext cx="121060" cy="120994"/>
              </a:xfrm>
              <a:custGeom>
                <a:avLst/>
                <a:gdLst/>
                <a:ahLst/>
                <a:cxnLst/>
                <a:rect l="l" t="t" r="r" b="b"/>
                <a:pathLst>
                  <a:path w="121060" h="120994" extrusionOk="0">
                    <a:moveTo>
                      <a:pt x="60564" y="0"/>
                    </a:moveTo>
                    <a:cubicBezTo>
                      <a:pt x="93952" y="0"/>
                      <a:pt x="121060" y="27174"/>
                      <a:pt x="121060" y="60497"/>
                    </a:cubicBezTo>
                    <a:cubicBezTo>
                      <a:pt x="121060" y="93886"/>
                      <a:pt x="93886" y="120994"/>
                      <a:pt x="60564" y="120994"/>
                    </a:cubicBezTo>
                    <a:cubicBezTo>
                      <a:pt x="27240" y="120994"/>
                      <a:pt x="0" y="93820"/>
                      <a:pt x="0" y="60497"/>
                    </a:cubicBezTo>
                    <a:cubicBezTo>
                      <a:pt x="0" y="27174"/>
                      <a:pt x="27174" y="0"/>
                      <a:pt x="60564" y="0"/>
                    </a:cubicBezTo>
                    <a:close/>
                    <a:moveTo>
                      <a:pt x="60564" y="101225"/>
                    </a:moveTo>
                    <a:cubicBezTo>
                      <a:pt x="82977" y="101225"/>
                      <a:pt x="101225" y="82977"/>
                      <a:pt x="101225" y="60563"/>
                    </a:cubicBezTo>
                    <a:cubicBezTo>
                      <a:pt x="101225" y="38150"/>
                      <a:pt x="82977" y="19901"/>
                      <a:pt x="60564" y="19901"/>
                    </a:cubicBezTo>
                    <a:cubicBezTo>
                      <a:pt x="38150" y="19901"/>
                      <a:pt x="19835" y="38150"/>
                      <a:pt x="19835" y="60563"/>
                    </a:cubicBezTo>
                    <a:cubicBezTo>
                      <a:pt x="19835" y="82977"/>
                      <a:pt x="38084" y="101225"/>
                      <a:pt x="60564"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4"/>
              <p:cNvSpPr/>
              <p:nvPr/>
            </p:nvSpPr>
            <p:spPr>
              <a:xfrm>
                <a:off x="7169941" y="261658"/>
                <a:ext cx="4117179" cy="6318550"/>
              </a:xfrm>
              <a:custGeom>
                <a:avLst/>
                <a:gdLst/>
                <a:ahLst/>
                <a:cxnLst/>
                <a:rect l="l" t="t" r="r" b="b"/>
                <a:pathLst>
                  <a:path w="4117179" h="6318550" extrusionOk="0">
                    <a:moveTo>
                      <a:pt x="0" y="0"/>
                    </a:moveTo>
                    <a:lnTo>
                      <a:pt x="3745734" y="0"/>
                    </a:lnTo>
                    <a:cubicBezTo>
                      <a:pt x="3950564" y="0"/>
                      <a:pt x="4117180" y="152731"/>
                      <a:pt x="4117180" y="340503"/>
                    </a:cubicBezTo>
                    <a:lnTo>
                      <a:pt x="4117180" y="6318551"/>
                    </a:lnTo>
                    <a:lnTo>
                      <a:pt x="4095560" y="6318551"/>
                    </a:lnTo>
                    <a:lnTo>
                      <a:pt x="4095560" y="340503"/>
                    </a:lnTo>
                    <a:cubicBezTo>
                      <a:pt x="4095560" y="163706"/>
                      <a:pt x="3938664" y="19835"/>
                      <a:pt x="3745734" y="19835"/>
                    </a:cubicBezTo>
                    <a:lnTo>
                      <a:pt x="0" y="19835"/>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4"/>
              <p:cNvSpPr/>
              <p:nvPr/>
            </p:nvSpPr>
            <p:spPr>
              <a:xfrm>
                <a:off x="7058202" y="215707"/>
                <a:ext cx="111738" cy="111737"/>
              </a:xfrm>
              <a:custGeom>
                <a:avLst/>
                <a:gdLst/>
                <a:ahLst/>
                <a:cxnLst/>
                <a:rect l="l" t="t" r="r" b="b"/>
                <a:pathLst>
                  <a:path w="111738" h="111737" extrusionOk="0">
                    <a:moveTo>
                      <a:pt x="55869" y="0"/>
                    </a:moveTo>
                    <a:cubicBezTo>
                      <a:pt x="86679" y="0"/>
                      <a:pt x="111738" y="25058"/>
                      <a:pt x="111738" y="55869"/>
                    </a:cubicBezTo>
                    <a:cubicBezTo>
                      <a:pt x="111738" y="86680"/>
                      <a:pt x="86679" y="111738"/>
                      <a:pt x="55869" y="111738"/>
                    </a:cubicBezTo>
                    <a:cubicBezTo>
                      <a:pt x="25058" y="111738"/>
                      <a:pt x="0" y="86680"/>
                      <a:pt x="0" y="55869"/>
                    </a:cubicBezTo>
                    <a:cubicBezTo>
                      <a:pt x="0" y="25058"/>
                      <a:pt x="25058" y="0"/>
                      <a:pt x="55869" y="0"/>
                    </a:cubicBezTo>
                    <a:close/>
                    <a:moveTo>
                      <a:pt x="55869" y="91903"/>
                    </a:moveTo>
                    <a:cubicBezTo>
                      <a:pt x="75770" y="91903"/>
                      <a:pt x="91903" y="75704"/>
                      <a:pt x="91903" y="55869"/>
                    </a:cubicBezTo>
                    <a:cubicBezTo>
                      <a:pt x="91903" y="36034"/>
                      <a:pt x="75770" y="19835"/>
                      <a:pt x="55869" y="19835"/>
                    </a:cubicBezTo>
                    <a:cubicBezTo>
                      <a:pt x="35967" y="19835"/>
                      <a:pt x="19835" y="36034"/>
                      <a:pt x="19835" y="55869"/>
                    </a:cubicBezTo>
                    <a:cubicBezTo>
                      <a:pt x="19835" y="75770"/>
                      <a:pt x="35967"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4"/>
              <p:cNvSpPr/>
              <p:nvPr/>
            </p:nvSpPr>
            <p:spPr>
              <a:xfrm>
                <a:off x="10141112" y="264104"/>
                <a:ext cx="1673755" cy="19835"/>
              </a:xfrm>
              <a:custGeom>
                <a:avLst/>
                <a:gdLst/>
                <a:ahLst/>
                <a:cxnLst/>
                <a:rect l="l" t="t" r="r" b="b"/>
                <a:pathLst>
                  <a:path w="1673755" h="19835" extrusionOk="0">
                    <a:moveTo>
                      <a:pt x="0" y="0"/>
                    </a:moveTo>
                    <a:lnTo>
                      <a:pt x="1673756" y="0"/>
                    </a:lnTo>
                    <a:lnTo>
                      <a:pt x="1673756"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89" name="Google Shape;289;p4"/>
            <p:cNvGrpSpPr/>
            <p:nvPr/>
          </p:nvGrpSpPr>
          <p:grpSpPr>
            <a:xfrm rot="-5400000">
              <a:off x="4542463" y="109238"/>
              <a:ext cx="59100" cy="384850"/>
              <a:chOff x="1263425" y="3257275"/>
              <a:chExt cx="59100" cy="384850"/>
            </a:xfrm>
          </p:grpSpPr>
          <p:sp>
            <p:nvSpPr>
              <p:cNvPr id="290" name="Google Shape;290;p4"/>
              <p:cNvSpPr/>
              <p:nvPr/>
            </p:nvSpPr>
            <p:spPr>
              <a:xfrm>
                <a:off x="1263425" y="325727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91" name="Google Shape;291;p4"/>
              <p:cNvSpPr/>
              <p:nvPr/>
            </p:nvSpPr>
            <p:spPr>
              <a:xfrm>
                <a:off x="1263425" y="3420150"/>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92" name="Google Shape;292;p4"/>
              <p:cNvSpPr/>
              <p:nvPr/>
            </p:nvSpPr>
            <p:spPr>
              <a:xfrm>
                <a:off x="1263425" y="358302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293" name="Google Shape;293;p4"/>
            <p:cNvGrpSpPr/>
            <p:nvPr/>
          </p:nvGrpSpPr>
          <p:grpSpPr>
            <a:xfrm rot="-5400000">
              <a:off x="4553050" y="4649063"/>
              <a:ext cx="59100" cy="384850"/>
              <a:chOff x="1263425" y="3257275"/>
              <a:chExt cx="59100" cy="384850"/>
            </a:xfrm>
          </p:grpSpPr>
          <p:sp>
            <p:nvSpPr>
              <p:cNvPr id="294" name="Google Shape;294;p4"/>
              <p:cNvSpPr/>
              <p:nvPr/>
            </p:nvSpPr>
            <p:spPr>
              <a:xfrm>
                <a:off x="1263425" y="325727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95" name="Google Shape;295;p4"/>
              <p:cNvSpPr/>
              <p:nvPr/>
            </p:nvSpPr>
            <p:spPr>
              <a:xfrm>
                <a:off x="1263425" y="3420150"/>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96" name="Google Shape;296;p4"/>
              <p:cNvSpPr/>
              <p:nvPr/>
            </p:nvSpPr>
            <p:spPr>
              <a:xfrm>
                <a:off x="1263425" y="358302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7"/>
        <p:cNvGrpSpPr/>
        <p:nvPr/>
      </p:nvGrpSpPr>
      <p:grpSpPr>
        <a:xfrm>
          <a:off x="0" y="0"/>
          <a:ext cx="0" cy="0"/>
          <a:chOff x="0" y="0"/>
          <a:chExt cx="0" cy="0"/>
        </a:xfrm>
      </p:grpSpPr>
      <p:grpSp>
        <p:nvGrpSpPr>
          <p:cNvPr id="298" name="Google Shape;298;p5"/>
          <p:cNvGrpSpPr/>
          <p:nvPr/>
        </p:nvGrpSpPr>
        <p:grpSpPr>
          <a:xfrm>
            <a:off x="132950" y="288834"/>
            <a:ext cx="8878100" cy="4565827"/>
            <a:chOff x="132949" y="231750"/>
            <a:chExt cx="8878100" cy="4680019"/>
          </a:xfrm>
        </p:grpSpPr>
        <p:grpSp>
          <p:nvGrpSpPr>
            <p:cNvPr id="299" name="Google Shape;299;p5"/>
            <p:cNvGrpSpPr/>
            <p:nvPr/>
          </p:nvGrpSpPr>
          <p:grpSpPr>
            <a:xfrm>
              <a:off x="132949" y="231800"/>
              <a:ext cx="3208658" cy="4679969"/>
              <a:chOff x="0" y="215773"/>
              <a:chExt cx="5161103" cy="6424999"/>
            </a:xfrm>
          </p:grpSpPr>
          <p:sp>
            <p:nvSpPr>
              <p:cNvPr id="300" name="Google Shape;300;p5"/>
              <p:cNvSpPr/>
              <p:nvPr/>
            </p:nvSpPr>
            <p:spPr>
              <a:xfrm>
                <a:off x="56001" y="276204"/>
                <a:ext cx="865142" cy="1080486"/>
              </a:xfrm>
              <a:custGeom>
                <a:avLst/>
                <a:gdLst/>
                <a:ahLst/>
                <a:cxnLst/>
                <a:rect l="l" t="t" r="r" b="b"/>
                <a:pathLst>
                  <a:path w="865142" h="1080486" extrusionOk="0">
                    <a:moveTo>
                      <a:pt x="592542" y="1080486"/>
                    </a:moveTo>
                    <a:lnTo>
                      <a:pt x="0" y="1080486"/>
                    </a:lnTo>
                    <a:lnTo>
                      <a:pt x="0" y="1060651"/>
                    </a:lnTo>
                    <a:lnTo>
                      <a:pt x="592476" y="1060651"/>
                    </a:lnTo>
                    <a:cubicBezTo>
                      <a:pt x="734032" y="1060651"/>
                      <a:pt x="849275" y="916780"/>
                      <a:pt x="849275" y="739983"/>
                    </a:cubicBezTo>
                    <a:lnTo>
                      <a:pt x="849275" y="0"/>
                    </a:lnTo>
                    <a:lnTo>
                      <a:pt x="865143" y="0"/>
                    </a:lnTo>
                    <a:lnTo>
                      <a:pt x="865143" y="739917"/>
                    </a:lnTo>
                    <a:cubicBezTo>
                      <a:pt x="865143" y="927690"/>
                      <a:pt x="742826" y="1080486"/>
                      <a:pt x="592542" y="10804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1" name="Google Shape;301;p5"/>
              <p:cNvGrpSpPr/>
              <p:nvPr/>
            </p:nvGrpSpPr>
            <p:grpSpPr>
              <a:xfrm>
                <a:off x="219442" y="513234"/>
                <a:ext cx="544011" cy="544011"/>
                <a:chOff x="219442" y="513234"/>
                <a:chExt cx="544011" cy="544011"/>
              </a:xfrm>
            </p:grpSpPr>
            <p:sp>
              <p:nvSpPr>
                <p:cNvPr id="302" name="Google Shape;302;p5"/>
                <p:cNvSpPr/>
                <p:nvPr/>
              </p:nvSpPr>
              <p:spPr>
                <a:xfrm>
                  <a:off x="219442" y="513234"/>
                  <a:ext cx="544011" cy="544011"/>
                </a:xfrm>
                <a:custGeom>
                  <a:avLst/>
                  <a:gdLst/>
                  <a:ahLst/>
                  <a:cxnLst/>
                  <a:rect l="l" t="t" r="r" b="b"/>
                  <a:pathLst>
                    <a:path w="544011" h="544011" extrusionOk="0">
                      <a:moveTo>
                        <a:pt x="536210" y="544012"/>
                      </a:moveTo>
                      <a:lnTo>
                        <a:pt x="7802" y="544012"/>
                      </a:lnTo>
                      <a:lnTo>
                        <a:pt x="0" y="536210"/>
                      </a:lnTo>
                      <a:lnTo>
                        <a:pt x="0" y="7802"/>
                      </a:lnTo>
                      <a:lnTo>
                        <a:pt x="7802" y="0"/>
                      </a:lnTo>
                      <a:lnTo>
                        <a:pt x="536210" y="0"/>
                      </a:lnTo>
                      <a:lnTo>
                        <a:pt x="544012" y="7802"/>
                      </a:lnTo>
                      <a:lnTo>
                        <a:pt x="544012" y="536210"/>
                      </a:lnTo>
                      <a:lnTo>
                        <a:pt x="536210" y="544012"/>
                      </a:lnTo>
                      <a:close/>
                      <a:moveTo>
                        <a:pt x="15604" y="528342"/>
                      </a:moveTo>
                      <a:lnTo>
                        <a:pt x="528342" y="528342"/>
                      </a:lnTo>
                      <a:lnTo>
                        <a:pt x="528342" y="15604"/>
                      </a:lnTo>
                      <a:lnTo>
                        <a:pt x="15604" y="15604"/>
                      </a:lnTo>
                      <a:lnTo>
                        <a:pt x="15604" y="52834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03;p5"/>
                <p:cNvSpPr/>
                <p:nvPr/>
              </p:nvSpPr>
              <p:spPr>
                <a:xfrm>
                  <a:off x="613699" y="521035"/>
                  <a:ext cx="15669" cy="227971"/>
                </a:xfrm>
                <a:custGeom>
                  <a:avLst/>
                  <a:gdLst/>
                  <a:ahLst/>
                  <a:cxnLst/>
                  <a:rect l="l" t="t" r="r" b="b"/>
                  <a:pathLst>
                    <a:path w="15669" h="227971" extrusionOk="0">
                      <a:moveTo>
                        <a:pt x="0" y="0"/>
                      </a:moveTo>
                      <a:lnTo>
                        <a:pt x="15670" y="0"/>
                      </a:lnTo>
                      <a:lnTo>
                        <a:pt x="15670" y="227972"/>
                      </a:lnTo>
                      <a:lnTo>
                        <a:pt x="0" y="227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04;p5"/>
                <p:cNvSpPr/>
                <p:nvPr/>
              </p:nvSpPr>
              <p:spPr>
                <a:xfrm>
                  <a:off x="353594" y="681898"/>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5"/>
                <p:cNvSpPr/>
                <p:nvPr/>
              </p:nvSpPr>
              <p:spPr>
                <a:xfrm>
                  <a:off x="483646" y="521035"/>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5"/>
                <p:cNvSpPr/>
                <p:nvPr/>
              </p:nvSpPr>
              <p:spPr>
                <a:xfrm>
                  <a:off x="527680" y="916945"/>
                  <a:ext cx="227971" cy="15669"/>
                </a:xfrm>
                <a:custGeom>
                  <a:avLst/>
                  <a:gdLst/>
                  <a:ahLst/>
                  <a:cxnLst/>
                  <a:rect l="l" t="t" r="r" b="b"/>
                  <a:pathLst>
                    <a:path w="227971" h="15669" extrusionOk="0">
                      <a:moveTo>
                        <a:pt x="0" y="0"/>
                      </a:moveTo>
                      <a:lnTo>
                        <a:pt x="227972" y="0"/>
                      </a:lnTo>
                      <a:lnTo>
                        <a:pt x="227972"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5"/>
                <p:cNvSpPr/>
                <p:nvPr/>
              </p:nvSpPr>
              <p:spPr>
                <a:xfrm>
                  <a:off x="227244" y="637798"/>
                  <a:ext cx="97919" cy="15669"/>
                </a:xfrm>
                <a:custGeom>
                  <a:avLst/>
                  <a:gdLst/>
                  <a:ahLst/>
                  <a:cxnLst/>
                  <a:rect l="l" t="t" r="r" b="b"/>
                  <a:pathLst>
                    <a:path w="97919" h="15669" extrusionOk="0">
                      <a:moveTo>
                        <a:pt x="0" y="0"/>
                      </a:moveTo>
                      <a:lnTo>
                        <a:pt x="97919" y="0"/>
                      </a:lnTo>
                      <a:lnTo>
                        <a:pt x="97919"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5"/>
                <p:cNvSpPr/>
                <p:nvPr/>
              </p:nvSpPr>
              <p:spPr>
                <a:xfrm>
                  <a:off x="227244" y="777372"/>
                  <a:ext cx="358024" cy="15669"/>
                </a:xfrm>
                <a:custGeom>
                  <a:avLst/>
                  <a:gdLst/>
                  <a:ahLst/>
                  <a:cxnLst/>
                  <a:rect l="l" t="t" r="r" b="b"/>
                  <a:pathLst>
                    <a:path w="358024" h="15669" extrusionOk="0">
                      <a:moveTo>
                        <a:pt x="0" y="0"/>
                      </a:moveTo>
                      <a:lnTo>
                        <a:pt x="358024" y="0"/>
                      </a:lnTo>
                      <a:lnTo>
                        <a:pt x="358024"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5"/>
                <p:cNvSpPr/>
                <p:nvPr/>
              </p:nvSpPr>
              <p:spPr>
                <a:xfrm>
                  <a:off x="573764" y="737503"/>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390"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5"/>
                <p:cNvSpPr/>
                <p:nvPr/>
              </p:nvSpPr>
              <p:spPr>
                <a:xfrm>
                  <a:off x="313659" y="597930"/>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456"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5"/>
                <p:cNvSpPr/>
                <p:nvPr/>
              </p:nvSpPr>
              <p:spPr>
                <a:xfrm>
                  <a:off x="443712" y="877076"/>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456"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12" name="Google Shape;312;p5"/>
              <p:cNvSpPr/>
              <p:nvPr/>
            </p:nvSpPr>
            <p:spPr>
              <a:xfrm>
                <a:off x="62612" y="4538048"/>
                <a:ext cx="859258" cy="2046854"/>
              </a:xfrm>
              <a:custGeom>
                <a:avLst/>
                <a:gdLst/>
                <a:ahLst/>
                <a:cxnLst/>
                <a:rect l="l" t="t" r="r" b="b"/>
                <a:pathLst>
                  <a:path w="859258" h="2046854" extrusionOk="0">
                    <a:moveTo>
                      <a:pt x="859258" y="2046855"/>
                    </a:moveTo>
                    <a:lnTo>
                      <a:pt x="845241" y="2046855"/>
                    </a:lnTo>
                    <a:lnTo>
                      <a:pt x="845241" y="19835"/>
                    </a:lnTo>
                    <a:lnTo>
                      <a:pt x="240931" y="19835"/>
                    </a:lnTo>
                    <a:cubicBezTo>
                      <a:pt x="115837" y="19835"/>
                      <a:pt x="14017" y="163706"/>
                      <a:pt x="14017" y="340503"/>
                    </a:cubicBezTo>
                    <a:lnTo>
                      <a:pt x="14017" y="1722153"/>
                    </a:lnTo>
                    <a:lnTo>
                      <a:pt x="0" y="1722153"/>
                    </a:lnTo>
                    <a:lnTo>
                      <a:pt x="0" y="340503"/>
                    </a:lnTo>
                    <a:cubicBezTo>
                      <a:pt x="0" y="152731"/>
                      <a:pt x="108102" y="0"/>
                      <a:pt x="240931" y="0"/>
                    </a:cubicBezTo>
                    <a:lnTo>
                      <a:pt x="852250" y="0"/>
                    </a:lnTo>
                    <a:lnTo>
                      <a:pt x="859258" y="9918"/>
                    </a:lnTo>
                    <a:lnTo>
                      <a:pt x="859258" y="2046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5"/>
              <p:cNvSpPr/>
              <p:nvPr/>
            </p:nvSpPr>
            <p:spPr>
              <a:xfrm>
                <a:off x="747454" y="5595129"/>
                <a:ext cx="19835" cy="989773"/>
              </a:xfrm>
              <a:custGeom>
                <a:avLst/>
                <a:gdLst/>
                <a:ahLst/>
                <a:cxnLst/>
                <a:rect l="l" t="t" r="r" b="b"/>
                <a:pathLst>
                  <a:path w="19835" h="989773" extrusionOk="0">
                    <a:moveTo>
                      <a:pt x="0" y="0"/>
                    </a:moveTo>
                    <a:lnTo>
                      <a:pt x="19835" y="0"/>
                    </a:lnTo>
                    <a:lnTo>
                      <a:pt x="19835" y="989774"/>
                    </a:lnTo>
                    <a:lnTo>
                      <a:pt x="0" y="989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5"/>
              <p:cNvSpPr/>
              <p:nvPr/>
            </p:nvSpPr>
            <p:spPr>
              <a:xfrm>
                <a:off x="701502" y="5496879"/>
                <a:ext cx="111737" cy="111737"/>
              </a:xfrm>
              <a:custGeom>
                <a:avLst/>
                <a:gdLst/>
                <a:ahLst/>
                <a:cxnLst/>
                <a:rect l="l" t="t" r="r" b="b"/>
                <a:pathLst>
                  <a:path w="111737" h="111737" extrusionOk="0">
                    <a:moveTo>
                      <a:pt x="55869" y="111738"/>
                    </a:moveTo>
                    <a:cubicBezTo>
                      <a:pt x="25058" y="111738"/>
                      <a:pt x="0" y="86679"/>
                      <a:pt x="0" y="55869"/>
                    </a:cubicBezTo>
                    <a:cubicBezTo>
                      <a:pt x="0" y="25058"/>
                      <a:pt x="25058" y="0"/>
                      <a:pt x="55869" y="0"/>
                    </a:cubicBezTo>
                    <a:cubicBezTo>
                      <a:pt x="86680" y="0"/>
                      <a:pt x="111738" y="25058"/>
                      <a:pt x="111738" y="55869"/>
                    </a:cubicBezTo>
                    <a:cubicBezTo>
                      <a:pt x="111738" y="86679"/>
                      <a:pt x="86680" y="111738"/>
                      <a:pt x="55869" y="111738"/>
                    </a:cubicBezTo>
                    <a:close/>
                    <a:moveTo>
                      <a:pt x="55869" y="19835"/>
                    </a:moveTo>
                    <a:cubicBezTo>
                      <a:pt x="35968" y="19835"/>
                      <a:pt x="19835" y="36034"/>
                      <a:pt x="19835" y="55869"/>
                    </a:cubicBezTo>
                    <a:cubicBezTo>
                      <a:pt x="19835" y="75704"/>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5"/>
              <p:cNvSpPr/>
              <p:nvPr/>
            </p:nvSpPr>
            <p:spPr>
              <a:xfrm>
                <a:off x="786727" y="2366960"/>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13"/>
                      <a:pt x="86680" y="111738"/>
                      <a:pt x="55869" y="111738"/>
                    </a:cubicBezTo>
                    <a:close/>
                    <a:moveTo>
                      <a:pt x="55869" y="19769"/>
                    </a:moveTo>
                    <a:cubicBezTo>
                      <a:pt x="35968" y="19769"/>
                      <a:pt x="19835" y="35968"/>
                      <a:pt x="19835" y="55803"/>
                    </a:cubicBezTo>
                    <a:cubicBezTo>
                      <a:pt x="19835" y="75704"/>
                      <a:pt x="36034" y="91837"/>
                      <a:pt x="55869" y="91837"/>
                    </a:cubicBezTo>
                    <a:cubicBezTo>
                      <a:pt x="75770" y="91837"/>
                      <a:pt x="91903" y="75704"/>
                      <a:pt x="91903" y="55803"/>
                    </a:cubicBezTo>
                    <a:cubicBezTo>
                      <a:pt x="91903" y="35968"/>
                      <a:pt x="75770" y="19769"/>
                      <a:pt x="55869"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5"/>
              <p:cNvSpPr/>
              <p:nvPr/>
            </p:nvSpPr>
            <p:spPr>
              <a:xfrm>
                <a:off x="57852" y="2189568"/>
                <a:ext cx="742363" cy="19835"/>
              </a:xfrm>
              <a:custGeom>
                <a:avLst/>
                <a:gdLst/>
                <a:ahLst/>
                <a:cxnLst/>
                <a:rect l="l" t="t" r="r" b="b"/>
                <a:pathLst>
                  <a:path w="742363" h="19835" extrusionOk="0">
                    <a:moveTo>
                      <a:pt x="0" y="0"/>
                    </a:moveTo>
                    <a:lnTo>
                      <a:pt x="742363" y="0"/>
                    </a:lnTo>
                    <a:lnTo>
                      <a:pt x="742363"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5"/>
              <p:cNvSpPr/>
              <p:nvPr/>
            </p:nvSpPr>
            <p:spPr>
              <a:xfrm>
                <a:off x="786727" y="2143616"/>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80"/>
                      <a:pt x="86680" y="111738"/>
                      <a:pt x="55869" y="111738"/>
                    </a:cubicBezTo>
                    <a:close/>
                    <a:moveTo>
                      <a:pt x="55869" y="19835"/>
                    </a:moveTo>
                    <a:cubicBezTo>
                      <a:pt x="35968" y="19835"/>
                      <a:pt x="19835" y="36034"/>
                      <a:pt x="19835" y="55869"/>
                    </a:cubicBezTo>
                    <a:cubicBezTo>
                      <a:pt x="19835" y="75704"/>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5"/>
              <p:cNvSpPr/>
              <p:nvPr/>
            </p:nvSpPr>
            <p:spPr>
              <a:xfrm>
                <a:off x="57852" y="1966290"/>
                <a:ext cx="742363" cy="19835"/>
              </a:xfrm>
              <a:custGeom>
                <a:avLst/>
                <a:gdLst/>
                <a:ahLst/>
                <a:cxnLst/>
                <a:rect l="l" t="t" r="r" b="b"/>
                <a:pathLst>
                  <a:path w="742363" h="19835" extrusionOk="0">
                    <a:moveTo>
                      <a:pt x="0" y="0"/>
                    </a:moveTo>
                    <a:lnTo>
                      <a:pt x="742363" y="0"/>
                    </a:lnTo>
                    <a:lnTo>
                      <a:pt x="742363"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p5"/>
              <p:cNvSpPr/>
              <p:nvPr/>
            </p:nvSpPr>
            <p:spPr>
              <a:xfrm>
                <a:off x="786727" y="1920339"/>
                <a:ext cx="111737" cy="111737"/>
              </a:xfrm>
              <a:custGeom>
                <a:avLst/>
                <a:gdLst/>
                <a:ahLst/>
                <a:cxnLst/>
                <a:rect l="l" t="t" r="r" b="b"/>
                <a:pathLst>
                  <a:path w="111737" h="111737" extrusionOk="0">
                    <a:moveTo>
                      <a:pt x="55869" y="111738"/>
                    </a:moveTo>
                    <a:cubicBezTo>
                      <a:pt x="25058" y="111738"/>
                      <a:pt x="0" y="86679"/>
                      <a:pt x="0" y="55869"/>
                    </a:cubicBezTo>
                    <a:cubicBezTo>
                      <a:pt x="0" y="25058"/>
                      <a:pt x="25058" y="0"/>
                      <a:pt x="55869" y="0"/>
                    </a:cubicBezTo>
                    <a:cubicBezTo>
                      <a:pt x="86680" y="0"/>
                      <a:pt x="111738" y="25058"/>
                      <a:pt x="111738" y="55869"/>
                    </a:cubicBezTo>
                    <a:cubicBezTo>
                      <a:pt x="111738" y="86679"/>
                      <a:pt x="86680" y="111738"/>
                      <a:pt x="55869" y="111738"/>
                    </a:cubicBezTo>
                    <a:close/>
                    <a:moveTo>
                      <a:pt x="55869" y="19835"/>
                    </a:moveTo>
                    <a:cubicBezTo>
                      <a:pt x="35968" y="19835"/>
                      <a:pt x="19835" y="35968"/>
                      <a:pt x="19835" y="55869"/>
                    </a:cubicBezTo>
                    <a:cubicBezTo>
                      <a:pt x="19835" y="75770"/>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5"/>
              <p:cNvSpPr/>
              <p:nvPr/>
            </p:nvSpPr>
            <p:spPr>
              <a:xfrm>
                <a:off x="61885" y="1743012"/>
                <a:ext cx="738330" cy="19835"/>
              </a:xfrm>
              <a:custGeom>
                <a:avLst/>
                <a:gdLst/>
                <a:ahLst/>
                <a:cxnLst/>
                <a:rect l="l" t="t" r="r" b="b"/>
                <a:pathLst>
                  <a:path w="738330" h="19835" extrusionOk="0">
                    <a:moveTo>
                      <a:pt x="0" y="0"/>
                    </a:moveTo>
                    <a:lnTo>
                      <a:pt x="738330" y="0"/>
                    </a:lnTo>
                    <a:lnTo>
                      <a:pt x="73833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5"/>
              <p:cNvSpPr/>
              <p:nvPr/>
            </p:nvSpPr>
            <p:spPr>
              <a:xfrm>
                <a:off x="786727" y="1697061"/>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13"/>
                      <a:pt x="86680" y="111738"/>
                      <a:pt x="55869" y="111738"/>
                    </a:cubicBezTo>
                    <a:close/>
                    <a:moveTo>
                      <a:pt x="55869" y="19769"/>
                    </a:moveTo>
                    <a:cubicBezTo>
                      <a:pt x="35968" y="19769"/>
                      <a:pt x="19835" y="35968"/>
                      <a:pt x="19835" y="55803"/>
                    </a:cubicBezTo>
                    <a:cubicBezTo>
                      <a:pt x="19835" y="75704"/>
                      <a:pt x="36034" y="91837"/>
                      <a:pt x="55869" y="91837"/>
                    </a:cubicBezTo>
                    <a:cubicBezTo>
                      <a:pt x="75770" y="91837"/>
                      <a:pt x="91903" y="75638"/>
                      <a:pt x="91903" y="55803"/>
                    </a:cubicBezTo>
                    <a:cubicBezTo>
                      <a:pt x="91903" y="35968"/>
                      <a:pt x="75770" y="19769"/>
                      <a:pt x="55869"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5"/>
              <p:cNvSpPr/>
              <p:nvPr/>
            </p:nvSpPr>
            <p:spPr>
              <a:xfrm>
                <a:off x="61885" y="2412911"/>
                <a:ext cx="738330" cy="19835"/>
              </a:xfrm>
              <a:custGeom>
                <a:avLst/>
                <a:gdLst/>
                <a:ahLst/>
                <a:cxnLst/>
                <a:rect l="l" t="t" r="r" b="b"/>
                <a:pathLst>
                  <a:path w="738330" h="19835" extrusionOk="0">
                    <a:moveTo>
                      <a:pt x="0" y="0"/>
                    </a:moveTo>
                    <a:lnTo>
                      <a:pt x="738330" y="0"/>
                    </a:lnTo>
                    <a:lnTo>
                      <a:pt x="73833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5"/>
              <p:cNvSpPr/>
              <p:nvPr/>
            </p:nvSpPr>
            <p:spPr>
              <a:xfrm>
                <a:off x="232996" y="4669357"/>
                <a:ext cx="689866" cy="689866"/>
              </a:xfrm>
              <a:custGeom>
                <a:avLst/>
                <a:gdLst/>
                <a:ahLst/>
                <a:cxnLst/>
                <a:rect l="l" t="t" r="r" b="b"/>
                <a:pathLst>
                  <a:path w="689866" h="689866" extrusionOk="0">
                    <a:moveTo>
                      <a:pt x="679949" y="689866"/>
                    </a:moveTo>
                    <a:lnTo>
                      <a:pt x="9918" y="689866"/>
                    </a:lnTo>
                    <a:lnTo>
                      <a:pt x="0" y="679949"/>
                    </a:lnTo>
                    <a:lnTo>
                      <a:pt x="0" y="9918"/>
                    </a:lnTo>
                    <a:lnTo>
                      <a:pt x="9918" y="0"/>
                    </a:lnTo>
                    <a:lnTo>
                      <a:pt x="679949" y="0"/>
                    </a:lnTo>
                    <a:lnTo>
                      <a:pt x="689866" y="9918"/>
                    </a:lnTo>
                    <a:lnTo>
                      <a:pt x="689866" y="679949"/>
                    </a:lnTo>
                    <a:lnTo>
                      <a:pt x="679949" y="689866"/>
                    </a:lnTo>
                    <a:close/>
                    <a:moveTo>
                      <a:pt x="19835" y="670031"/>
                    </a:moveTo>
                    <a:lnTo>
                      <a:pt x="670031" y="670031"/>
                    </a:lnTo>
                    <a:lnTo>
                      <a:pt x="670031" y="19835"/>
                    </a:lnTo>
                    <a:lnTo>
                      <a:pt x="19835" y="19835"/>
                    </a:lnTo>
                    <a:lnTo>
                      <a:pt x="19835" y="6700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5"/>
              <p:cNvSpPr/>
              <p:nvPr/>
            </p:nvSpPr>
            <p:spPr>
              <a:xfrm>
                <a:off x="732908" y="4679275"/>
                <a:ext cx="19835" cy="289064"/>
              </a:xfrm>
              <a:custGeom>
                <a:avLst/>
                <a:gdLst/>
                <a:ahLst/>
                <a:cxnLst/>
                <a:rect l="l" t="t" r="r" b="b"/>
                <a:pathLst>
                  <a:path w="19835" h="289064" extrusionOk="0">
                    <a:moveTo>
                      <a:pt x="0" y="0"/>
                    </a:moveTo>
                    <a:lnTo>
                      <a:pt x="19835" y="0"/>
                    </a:lnTo>
                    <a:lnTo>
                      <a:pt x="19835" y="289064"/>
                    </a:lnTo>
                    <a:lnTo>
                      <a:pt x="0" y="28906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5"/>
              <p:cNvSpPr/>
              <p:nvPr/>
            </p:nvSpPr>
            <p:spPr>
              <a:xfrm>
                <a:off x="403116" y="4883246"/>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5"/>
              <p:cNvSpPr/>
              <p:nvPr/>
            </p:nvSpPr>
            <p:spPr>
              <a:xfrm>
                <a:off x="568012" y="4679275"/>
                <a:ext cx="19835" cy="465993"/>
              </a:xfrm>
              <a:custGeom>
                <a:avLst/>
                <a:gdLst/>
                <a:ahLst/>
                <a:cxnLst/>
                <a:rect l="l" t="t" r="r" b="b"/>
                <a:pathLst>
                  <a:path w="19835" h="465993" extrusionOk="0">
                    <a:moveTo>
                      <a:pt x="0" y="0"/>
                    </a:moveTo>
                    <a:lnTo>
                      <a:pt x="19835" y="0"/>
                    </a:lnTo>
                    <a:lnTo>
                      <a:pt x="19835" y="465993"/>
                    </a:lnTo>
                    <a:lnTo>
                      <a:pt x="0" y="46599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5"/>
              <p:cNvSpPr/>
              <p:nvPr/>
            </p:nvSpPr>
            <p:spPr>
              <a:xfrm>
                <a:off x="623881" y="5181302"/>
                <a:ext cx="289064" cy="19835"/>
              </a:xfrm>
              <a:custGeom>
                <a:avLst/>
                <a:gdLst/>
                <a:ahLst/>
                <a:cxnLst/>
                <a:rect l="l" t="t" r="r" b="b"/>
                <a:pathLst>
                  <a:path w="289064" h="19835" extrusionOk="0">
                    <a:moveTo>
                      <a:pt x="0" y="0"/>
                    </a:moveTo>
                    <a:lnTo>
                      <a:pt x="289064" y="0"/>
                    </a:lnTo>
                    <a:lnTo>
                      <a:pt x="2890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5"/>
              <p:cNvSpPr/>
              <p:nvPr/>
            </p:nvSpPr>
            <p:spPr>
              <a:xfrm>
                <a:off x="242914" y="4827377"/>
                <a:ext cx="124167" cy="19835"/>
              </a:xfrm>
              <a:custGeom>
                <a:avLst/>
                <a:gdLst/>
                <a:ahLst/>
                <a:cxnLst/>
                <a:rect l="l" t="t" r="r" b="b"/>
                <a:pathLst>
                  <a:path w="124167" h="19835" extrusionOk="0">
                    <a:moveTo>
                      <a:pt x="0" y="0"/>
                    </a:moveTo>
                    <a:lnTo>
                      <a:pt x="124168" y="0"/>
                    </a:lnTo>
                    <a:lnTo>
                      <a:pt x="124168"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5"/>
              <p:cNvSpPr/>
              <p:nvPr/>
            </p:nvSpPr>
            <p:spPr>
              <a:xfrm>
                <a:off x="242914" y="5004373"/>
                <a:ext cx="453960" cy="19835"/>
              </a:xfrm>
              <a:custGeom>
                <a:avLst/>
                <a:gdLst/>
                <a:ahLst/>
                <a:cxnLst/>
                <a:rect l="l" t="t" r="r" b="b"/>
                <a:pathLst>
                  <a:path w="453960" h="19835" extrusionOk="0">
                    <a:moveTo>
                      <a:pt x="0" y="0"/>
                    </a:moveTo>
                    <a:lnTo>
                      <a:pt x="453960" y="0"/>
                    </a:lnTo>
                    <a:lnTo>
                      <a:pt x="45396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5"/>
              <p:cNvSpPr/>
              <p:nvPr/>
            </p:nvSpPr>
            <p:spPr>
              <a:xfrm>
                <a:off x="682328" y="4953727"/>
                <a:ext cx="120994" cy="121060"/>
              </a:xfrm>
              <a:custGeom>
                <a:avLst/>
                <a:gdLst/>
                <a:ahLst/>
                <a:cxnLst/>
                <a:rect l="l" t="t" r="r" b="b"/>
                <a:pathLst>
                  <a:path w="120994" h="121060" extrusionOk="0">
                    <a:moveTo>
                      <a:pt x="60497" y="121060"/>
                    </a:moveTo>
                    <a:cubicBezTo>
                      <a:pt x="27108" y="121060"/>
                      <a:pt x="0" y="93886"/>
                      <a:pt x="0" y="60564"/>
                    </a:cubicBezTo>
                    <a:cubicBezTo>
                      <a:pt x="0" y="27240"/>
                      <a:pt x="27174" y="0"/>
                      <a:pt x="60497" y="0"/>
                    </a:cubicBezTo>
                    <a:cubicBezTo>
                      <a:pt x="93886" y="0"/>
                      <a:pt x="120994" y="27174"/>
                      <a:pt x="120994" y="60564"/>
                    </a:cubicBezTo>
                    <a:cubicBezTo>
                      <a:pt x="120994" y="93953"/>
                      <a:pt x="93886" y="121060"/>
                      <a:pt x="60497" y="121060"/>
                    </a:cubicBezTo>
                    <a:close/>
                    <a:moveTo>
                      <a:pt x="60497" y="19835"/>
                    </a:moveTo>
                    <a:cubicBezTo>
                      <a:pt x="38083" y="19835"/>
                      <a:pt x="19835" y="38084"/>
                      <a:pt x="19835" y="60564"/>
                    </a:cubicBezTo>
                    <a:cubicBezTo>
                      <a:pt x="19835" y="83043"/>
                      <a:pt x="38083" y="101225"/>
                      <a:pt x="60497" y="101225"/>
                    </a:cubicBezTo>
                    <a:cubicBezTo>
                      <a:pt x="82911" y="101225"/>
                      <a:pt x="101159" y="82977"/>
                      <a:pt x="101159" y="60564"/>
                    </a:cubicBezTo>
                    <a:cubicBezTo>
                      <a:pt x="101159" y="38150"/>
                      <a:pt x="82911"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5"/>
              <p:cNvSpPr/>
              <p:nvPr/>
            </p:nvSpPr>
            <p:spPr>
              <a:xfrm>
                <a:off x="352536" y="4776731"/>
                <a:ext cx="120994" cy="121060"/>
              </a:xfrm>
              <a:custGeom>
                <a:avLst/>
                <a:gdLst/>
                <a:ahLst/>
                <a:cxnLst/>
                <a:rect l="l" t="t" r="r" b="b"/>
                <a:pathLst>
                  <a:path w="120994" h="121060" extrusionOk="0">
                    <a:moveTo>
                      <a:pt x="60497" y="121060"/>
                    </a:moveTo>
                    <a:cubicBezTo>
                      <a:pt x="27108" y="121060"/>
                      <a:pt x="0" y="93886"/>
                      <a:pt x="0" y="60563"/>
                    </a:cubicBezTo>
                    <a:cubicBezTo>
                      <a:pt x="0" y="27240"/>
                      <a:pt x="27174" y="0"/>
                      <a:pt x="60497" y="0"/>
                    </a:cubicBezTo>
                    <a:cubicBezTo>
                      <a:pt x="93886" y="0"/>
                      <a:pt x="120994" y="27174"/>
                      <a:pt x="120994" y="60563"/>
                    </a:cubicBezTo>
                    <a:cubicBezTo>
                      <a:pt x="120994" y="93952"/>
                      <a:pt x="93820" y="121060"/>
                      <a:pt x="60497" y="121060"/>
                    </a:cubicBezTo>
                    <a:close/>
                    <a:moveTo>
                      <a:pt x="60497" y="19901"/>
                    </a:moveTo>
                    <a:cubicBezTo>
                      <a:pt x="38083" y="19901"/>
                      <a:pt x="19835" y="38149"/>
                      <a:pt x="19835" y="60629"/>
                    </a:cubicBezTo>
                    <a:cubicBezTo>
                      <a:pt x="19835" y="83109"/>
                      <a:pt x="38083" y="101291"/>
                      <a:pt x="60497" y="101291"/>
                    </a:cubicBezTo>
                    <a:cubicBezTo>
                      <a:pt x="82911" y="101291"/>
                      <a:pt x="101159" y="83043"/>
                      <a:pt x="101159" y="60629"/>
                    </a:cubicBezTo>
                    <a:cubicBezTo>
                      <a:pt x="101159" y="38215"/>
                      <a:pt x="82911" y="19901"/>
                      <a:pt x="60497" y="199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5"/>
              <p:cNvSpPr/>
              <p:nvPr/>
            </p:nvSpPr>
            <p:spPr>
              <a:xfrm>
                <a:off x="517432" y="5130722"/>
                <a:ext cx="120994" cy="121060"/>
              </a:xfrm>
              <a:custGeom>
                <a:avLst/>
                <a:gdLst/>
                <a:ahLst/>
                <a:cxnLst/>
                <a:rect l="l" t="t" r="r" b="b"/>
                <a:pathLst>
                  <a:path w="120994" h="121060" extrusionOk="0">
                    <a:moveTo>
                      <a:pt x="60497" y="121060"/>
                    </a:moveTo>
                    <a:cubicBezTo>
                      <a:pt x="27108" y="121060"/>
                      <a:pt x="0" y="93886"/>
                      <a:pt x="0" y="60563"/>
                    </a:cubicBezTo>
                    <a:cubicBezTo>
                      <a:pt x="0" y="27240"/>
                      <a:pt x="27174" y="0"/>
                      <a:pt x="60497" y="0"/>
                    </a:cubicBezTo>
                    <a:cubicBezTo>
                      <a:pt x="93886" y="0"/>
                      <a:pt x="120994" y="27174"/>
                      <a:pt x="120994" y="60563"/>
                    </a:cubicBezTo>
                    <a:cubicBezTo>
                      <a:pt x="120994" y="93953"/>
                      <a:pt x="93886" y="121060"/>
                      <a:pt x="60497" y="121060"/>
                    </a:cubicBezTo>
                    <a:close/>
                    <a:moveTo>
                      <a:pt x="60497" y="19835"/>
                    </a:moveTo>
                    <a:cubicBezTo>
                      <a:pt x="38083" y="19835"/>
                      <a:pt x="19835" y="38084"/>
                      <a:pt x="19835" y="60563"/>
                    </a:cubicBezTo>
                    <a:cubicBezTo>
                      <a:pt x="19835" y="83043"/>
                      <a:pt x="38083" y="101225"/>
                      <a:pt x="60497" y="101225"/>
                    </a:cubicBezTo>
                    <a:cubicBezTo>
                      <a:pt x="82911" y="101225"/>
                      <a:pt x="101159" y="82977"/>
                      <a:pt x="101159" y="60563"/>
                    </a:cubicBezTo>
                    <a:cubicBezTo>
                      <a:pt x="101159" y="38150"/>
                      <a:pt x="82911"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5"/>
              <p:cNvSpPr/>
              <p:nvPr/>
            </p:nvSpPr>
            <p:spPr>
              <a:xfrm>
                <a:off x="334288" y="6199638"/>
                <a:ext cx="120994" cy="121060"/>
              </a:xfrm>
              <a:custGeom>
                <a:avLst/>
                <a:gdLst/>
                <a:ahLst/>
                <a:cxnLst/>
                <a:rect l="l" t="t" r="r" b="b"/>
                <a:pathLst>
                  <a:path w="120994" h="121060" extrusionOk="0">
                    <a:moveTo>
                      <a:pt x="60497" y="121060"/>
                    </a:moveTo>
                    <a:cubicBezTo>
                      <a:pt x="27108" y="121060"/>
                      <a:pt x="0" y="93886"/>
                      <a:pt x="0" y="60564"/>
                    </a:cubicBezTo>
                    <a:cubicBezTo>
                      <a:pt x="0" y="27174"/>
                      <a:pt x="27174" y="0"/>
                      <a:pt x="60497" y="0"/>
                    </a:cubicBezTo>
                    <a:cubicBezTo>
                      <a:pt x="93886" y="0"/>
                      <a:pt x="120994" y="27174"/>
                      <a:pt x="120994" y="60564"/>
                    </a:cubicBezTo>
                    <a:cubicBezTo>
                      <a:pt x="121060" y="93953"/>
                      <a:pt x="93886" y="121060"/>
                      <a:pt x="60497" y="121060"/>
                    </a:cubicBezTo>
                    <a:close/>
                    <a:moveTo>
                      <a:pt x="60497" y="19835"/>
                    </a:moveTo>
                    <a:cubicBezTo>
                      <a:pt x="38083" y="19835"/>
                      <a:pt x="19835" y="38084"/>
                      <a:pt x="19835" y="60564"/>
                    </a:cubicBezTo>
                    <a:cubicBezTo>
                      <a:pt x="19835" y="82977"/>
                      <a:pt x="38083" y="101225"/>
                      <a:pt x="60497" y="101225"/>
                    </a:cubicBezTo>
                    <a:cubicBezTo>
                      <a:pt x="82911" y="101225"/>
                      <a:pt x="101159" y="82977"/>
                      <a:pt x="101159" y="60564"/>
                    </a:cubicBezTo>
                    <a:cubicBezTo>
                      <a:pt x="101225" y="38150"/>
                      <a:pt x="82977"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5"/>
              <p:cNvSpPr/>
              <p:nvPr/>
            </p:nvSpPr>
            <p:spPr>
              <a:xfrm>
                <a:off x="62612" y="5928029"/>
                <a:ext cx="664344" cy="664345"/>
              </a:xfrm>
              <a:custGeom>
                <a:avLst/>
                <a:gdLst/>
                <a:ahLst/>
                <a:cxnLst/>
                <a:rect l="l" t="t" r="r" b="b"/>
                <a:pathLst>
                  <a:path w="664344" h="664345" extrusionOk="0">
                    <a:moveTo>
                      <a:pt x="332173" y="664345"/>
                    </a:moveTo>
                    <a:cubicBezTo>
                      <a:pt x="149028" y="664345"/>
                      <a:pt x="0" y="515317"/>
                      <a:pt x="0" y="332173"/>
                    </a:cubicBezTo>
                    <a:cubicBezTo>
                      <a:pt x="0" y="149028"/>
                      <a:pt x="149028" y="0"/>
                      <a:pt x="332173" y="0"/>
                    </a:cubicBezTo>
                    <a:cubicBezTo>
                      <a:pt x="515317" y="0"/>
                      <a:pt x="664345" y="149028"/>
                      <a:pt x="664345" y="332173"/>
                    </a:cubicBezTo>
                    <a:cubicBezTo>
                      <a:pt x="664345" y="515317"/>
                      <a:pt x="515383" y="664345"/>
                      <a:pt x="332173" y="664345"/>
                    </a:cubicBezTo>
                    <a:close/>
                    <a:moveTo>
                      <a:pt x="332173" y="19835"/>
                    </a:moveTo>
                    <a:cubicBezTo>
                      <a:pt x="159937" y="19835"/>
                      <a:pt x="19835" y="159937"/>
                      <a:pt x="19835" y="332173"/>
                    </a:cubicBezTo>
                    <a:cubicBezTo>
                      <a:pt x="19835" y="504408"/>
                      <a:pt x="159937" y="644510"/>
                      <a:pt x="332173" y="644510"/>
                    </a:cubicBezTo>
                    <a:cubicBezTo>
                      <a:pt x="504408" y="644510"/>
                      <a:pt x="644510" y="504408"/>
                      <a:pt x="644510" y="332173"/>
                    </a:cubicBezTo>
                    <a:cubicBezTo>
                      <a:pt x="644510" y="159937"/>
                      <a:pt x="504408" y="19835"/>
                      <a:pt x="332173"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5"/>
              <p:cNvSpPr/>
              <p:nvPr/>
            </p:nvSpPr>
            <p:spPr>
              <a:xfrm>
                <a:off x="49389" y="266286"/>
                <a:ext cx="4990587" cy="3734031"/>
              </a:xfrm>
              <a:custGeom>
                <a:avLst/>
                <a:gdLst/>
                <a:ahLst/>
                <a:cxnLst/>
                <a:rect l="l" t="t" r="r" b="b"/>
                <a:pathLst>
                  <a:path w="4990587" h="3734031" extrusionOk="0">
                    <a:moveTo>
                      <a:pt x="4990588" y="0"/>
                    </a:moveTo>
                    <a:lnTo>
                      <a:pt x="4990588" y="19835"/>
                    </a:lnTo>
                    <a:lnTo>
                      <a:pt x="334354" y="19835"/>
                    </a:lnTo>
                    <a:cubicBezTo>
                      <a:pt x="160731" y="19835"/>
                      <a:pt x="19505" y="163706"/>
                      <a:pt x="19505" y="340503"/>
                    </a:cubicBezTo>
                    <a:lnTo>
                      <a:pt x="19505" y="3734032"/>
                    </a:lnTo>
                    <a:lnTo>
                      <a:pt x="0" y="3734032"/>
                    </a:lnTo>
                    <a:lnTo>
                      <a:pt x="0" y="340503"/>
                    </a:lnTo>
                    <a:cubicBezTo>
                      <a:pt x="0" y="152797"/>
                      <a:pt x="150020" y="0"/>
                      <a:pt x="334354" y="0"/>
                    </a:cubicBezTo>
                    <a:lnTo>
                      <a:pt x="499058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36;p5"/>
              <p:cNvSpPr/>
              <p:nvPr/>
            </p:nvSpPr>
            <p:spPr>
              <a:xfrm>
                <a:off x="5040043" y="215773"/>
                <a:ext cx="121060" cy="120994"/>
              </a:xfrm>
              <a:custGeom>
                <a:avLst/>
                <a:gdLst/>
                <a:ahLst/>
                <a:cxnLst/>
                <a:rect l="l" t="t" r="r" b="b"/>
                <a:pathLst>
                  <a:path w="121060" h="120994" extrusionOk="0">
                    <a:moveTo>
                      <a:pt x="60497" y="120994"/>
                    </a:moveTo>
                    <a:cubicBezTo>
                      <a:pt x="27108" y="120994"/>
                      <a:pt x="0" y="93820"/>
                      <a:pt x="0" y="60497"/>
                    </a:cubicBezTo>
                    <a:cubicBezTo>
                      <a:pt x="0" y="27108"/>
                      <a:pt x="27174" y="0"/>
                      <a:pt x="60497" y="0"/>
                    </a:cubicBezTo>
                    <a:cubicBezTo>
                      <a:pt x="93886" y="0"/>
                      <a:pt x="121060" y="27174"/>
                      <a:pt x="121060" y="60497"/>
                    </a:cubicBezTo>
                    <a:cubicBezTo>
                      <a:pt x="120995" y="93820"/>
                      <a:pt x="93820" y="120994"/>
                      <a:pt x="60497" y="120994"/>
                    </a:cubicBezTo>
                    <a:close/>
                    <a:moveTo>
                      <a:pt x="60497" y="19769"/>
                    </a:moveTo>
                    <a:cubicBezTo>
                      <a:pt x="38084" y="19769"/>
                      <a:pt x="19835" y="38017"/>
                      <a:pt x="19835" y="60431"/>
                    </a:cubicBezTo>
                    <a:cubicBezTo>
                      <a:pt x="19835" y="82845"/>
                      <a:pt x="38084" y="101093"/>
                      <a:pt x="60497" y="101093"/>
                    </a:cubicBezTo>
                    <a:cubicBezTo>
                      <a:pt x="82911" y="101093"/>
                      <a:pt x="101225" y="82845"/>
                      <a:pt x="101225" y="60431"/>
                    </a:cubicBezTo>
                    <a:cubicBezTo>
                      <a:pt x="101160" y="38017"/>
                      <a:pt x="82911" y="19769"/>
                      <a:pt x="60497"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5"/>
              <p:cNvSpPr/>
              <p:nvPr/>
            </p:nvSpPr>
            <p:spPr>
              <a:xfrm>
                <a:off x="0" y="4000384"/>
                <a:ext cx="121060" cy="120994"/>
              </a:xfrm>
              <a:custGeom>
                <a:avLst/>
                <a:gdLst/>
                <a:ahLst/>
                <a:cxnLst/>
                <a:rect l="l" t="t" r="r" b="b"/>
                <a:pathLst>
                  <a:path w="121060" h="120994" extrusionOk="0">
                    <a:moveTo>
                      <a:pt x="60497" y="120994"/>
                    </a:moveTo>
                    <a:cubicBezTo>
                      <a:pt x="27108" y="120994"/>
                      <a:pt x="0" y="93820"/>
                      <a:pt x="0" y="60497"/>
                    </a:cubicBezTo>
                    <a:cubicBezTo>
                      <a:pt x="0" y="27108"/>
                      <a:pt x="27174" y="0"/>
                      <a:pt x="60497" y="0"/>
                    </a:cubicBezTo>
                    <a:cubicBezTo>
                      <a:pt x="93886" y="0"/>
                      <a:pt x="121060" y="27174"/>
                      <a:pt x="121060" y="60497"/>
                    </a:cubicBezTo>
                    <a:cubicBezTo>
                      <a:pt x="121060" y="93820"/>
                      <a:pt x="93886" y="120994"/>
                      <a:pt x="60497" y="120994"/>
                    </a:cubicBezTo>
                    <a:close/>
                    <a:moveTo>
                      <a:pt x="60497" y="19769"/>
                    </a:moveTo>
                    <a:cubicBezTo>
                      <a:pt x="38083" y="19769"/>
                      <a:pt x="19835" y="38017"/>
                      <a:pt x="19835" y="60431"/>
                    </a:cubicBezTo>
                    <a:cubicBezTo>
                      <a:pt x="19835" y="82845"/>
                      <a:pt x="38083" y="101093"/>
                      <a:pt x="60497" y="101093"/>
                    </a:cubicBezTo>
                    <a:cubicBezTo>
                      <a:pt x="82911" y="101093"/>
                      <a:pt x="101225" y="82845"/>
                      <a:pt x="101225" y="60431"/>
                    </a:cubicBezTo>
                    <a:cubicBezTo>
                      <a:pt x="101225" y="38017"/>
                      <a:pt x="82977" y="19769"/>
                      <a:pt x="60497"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5"/>
              <p:cNvSpPr/>
              <p:nvPr/>
            </p:nvSpPr>
            <p:spPr>
              <a:xfrm>
                <a:off x="903027" y="276204"/>
                <a:ext cx="4117180" cy="6318616"/>
              </a:xfrm>
              <a:custGeom>
                <a:avLst/>
                <a:gdLst/>
                <a:ahLst/>
                <a:cxnLst/>
                <a:rect l="l" t="t" r="r" b="b"/>
                <a:pathLst>
                  <a:path w="4117180" h="6318616" extrusionOk="0">
                    <a:moveTo>
                      <a:pt x="4117114" y="6318617"/>
                    </a:moveTo>
                    <a:lnTo>
                      <a:pt x="371446" y="6318617"/>
                    </a:lnTo>
                    <a:cubicBezTo>
                      <a:pt x="166615" y="6318617"/>
                      <a:pt x="0" y="6165886"/>
                      <a:pt x="0" y="5978114"/>
                    </a:cubicBezTo>
                    <a:lnTo>
                      <a:pt x="0" y="0"/>
                    </a:lnTo>
                    <a:lnTo>
                      <a:pt x="21620" y="0"/>
                    </a:lnTo>
                    <a:lnTo>
                      <a:pt x="21620" y="5978114"/>
                    </a:lnTo>
                    <a:cubicBezTo>
                      <a:pt x="21620" y="6154911"/>
                      <a:pt x="178516" y="6298782"/>
                      <a:pt x="371446" y="6298782"/>
                    </a:cubicBezTo>
                    <a:lnTo>
                      <a:pt x="4117180" y="6298782"/>
                    </a:lnTo>
                    <a:lnTo>
                      <a:pt x="4117180" y="6318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5"/>
              <p:cNvSpPr/>
              <p:nvPr/>
            </p:nvSpPr>
            <p:spPr>
              <a:xfrm>
                <a:off x="5020207" y="6529034"/>
                <a:ext cx="111738" cy="111738"/>
              </a:xfrm>
              <a:custGeom>
                <a:avLst/>
                <a:gdLst/>
                <a:ahLst/>
                <a:cxnLst/>
                <a:rect l="l" t="t" r="r" b="b"/>
                <a:pathLst>
                  <a:path w="111738" h="111738" extrusionOk="0">
                    <a:moveTo>
                      <a:pt x="55869" y="111738"/>
                    </a:moveTo>
                    <a:cubicBezTo>
                      <a:pt x="25059" y="111738"/>
                      <a:pt x="0" y="86679"/>
                      <a:pt x="0" y="55869"/>
                    </a:cubicBezTo>
                    <a:cubicBezTo>
                      <a:pt x="0" y="25058"/>
                      <a:pt x="25059" y="0"/>
                      <a:pt x="55869" y="0"/>
                    </a:cubicBezTo>
                    <a:cubicBezTo>
                      <a:pt x="86680" y="0"/>
                      <a:pt x="111738" y="25058"/>
                      <a:pt x="111738" y="55869"/>
                    </a:cubicBezTo>
                    <a:cubicBezTo>
                      <a:pt x="111738" y="86679"/>
                      <a:pt x="86614" y="111738"/>
                      <a:pt x="55869" y="111738"/>
                    </a:cubicBezTo>
                    <a:close/>
                    <a:moveTo>
                      <a:pt x="55869" y="19835"/>
                    </a:moveTo>
                    <a:cubicBezTo>
                      <a:pt x="35968" y="19835"/>
                      <a:pt x="19835" y="36034"/>
                      <a:pt x="19835" y="55869"/>
                    </a:cubicBezTo>
                    <a:cubicBezTo>
                      <a:pt x="19835" y="75704"/>
                      <a:pt x="35968" y="91903"/>
                      <a:pt x="55869" y="91903"/>
                    </a:cubicBezTo>
                    <a:cubicBezTo>
                      <a:pt x="75770" y="91903"/>
                      <a:pt x="91903" y="75704"/>
                      <a:pt x="91903" y="55869"/>
                    </a:cubicBezTo>
                    <a:cubicBezTo>
                      <a:pt x="91903" y="35968"/>
                      <a:pt x="75704"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5"/>
              <p:cNvSpPr/>
              <p:nvPr/>
            </p:nvSpPr>
            <p:spPr>
              <a:xfrm>
                <a:off x="375280" y="6572539"/>
                <a:ext cx="1673755" cy="19835"/>
              </a:xfrm>
              <a:custGeom>
                <a:avLst/>
                <a:gdLst/>
                <a:ahLst/>
                <a:cxnLst/>
                <a:rect l="l" t="t" r="r" b="b"/>
                <a:pathLst>
                  <a:path w="1673755" h="19835" extrusionOk="0">
                    <a:moveTo>
                      <a:pt x="0" y="0"/>
                    </a:moveTo>
                    <a:lnTo>
                      <a:pt x="1673755" y="0"/>
                    </a:lnTo>
                    <a:lnTo>
                      <a:pt x="1673755"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1" name="Google Shape;341;p5"/>
            <p:cNvGrpSpPr/>
            <p:nvPr/>
          </p:nvGrpSpPr>
          <p:grpSpPr>
            <a:xfrm>
              <a:off x="5802433" y="231750"/>
              <a:ext cx="3208617" cy="4679969"/>
              <a:chOff x="7029045" y="215707"/>
              <a:chExt cx="5161037" cy="6424998"/>
            </a:xfrm>
          </p:grpSpPr>
          <p:sp>
            <p:nvSpPr>
              <p:cNvPr id="342" name="Google Shape;342;p5"/>
              <p:cNvSpPr/>
              <p:nvPr/>
            </p:nvSpPr>
            <p:spPr>
              <a:xfrm>
                <a:off x="11268938" y="5499788"/>
                <a:ext cx="865142" cy="1080420"/>
              </a:xfrm>
              <a:custGeom>
                <a:avLst/>
                <a:gdLst/>
                <a:ahLst/>
                <a:cxnLst/>
                <a:rect l="l" t="t" r="r" b="b"/>
                <a:pathLst>
                  <a:path w="865142" h="1080420" extrusionOk="0">
                    <a:moveTo>
                      <a:pt x="272667" y="0"/>
                    </a:moveTo>
                    <a:lnTo>
                      <a:pt x="865143" y="0"/>
                    </a:lnTo>
                    <a:lnTo>
                      <a:pt x="865143" y="19835"/>
                    </a:lnTo>
                    <a:lnTo>
                      <a:pt x="272667" y="19835"/>
                    </a:lnTo>
                    <a:cubicBezTo>
                      <a:pt x="131110" y="19835"/>
                      <a:pt x="15868" y="163706"/>
                      <a:pt x="15868" y="340503"/>
                    </a:cubicBezTo>
                    <a:lnTo>
                      <a:pt x="15868" y="1080420"/>
                    </a:lnTo>
                    <a:lnTo>
                      <a:pt x="0" y="1080420"/>
                    </a:lnTo>
                    <a:lnTo>
                      <a:pt x="0" y="340503"/>
                    </a:lnTo>
                    <a:cubicBezTo>
                      <a:pt x="0" y="152797"/>
                      <a:pt x="122317" y="0"/>
                      <a:pt x="27266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43" name="Google Shape;343;p5"/>
              <p:cNvGrpSpPr/>
              <p:nvPr/>
            </p:nvGrpSpPr>
            <p:grpSpPr>
              <a:xfrm>
                <a:off x="11426627" y="5799233"/>
                <a:ext cx="544011" cy="544012"/>
                <a:chOff x="11426627" y="5799233"/>
                <a:chExt cx="544011" cy="544012"/>
              </a:xfrm>
            </p:grpSpPr>
            <p:sp>
              <p:nvSpPr>
                <p:cNvPr id="344" name="Google Shape;344;p5"/>
                <p:cNvSpPr/>
                <p:nvPr/>
              </p:nvSpPr>
              <p:spPr>
                <a:xfrm>
                  <a:off x="11426627" y="5799233"/>
                  <a:ext cx="544011" cy="544012"/>
                </a:xfrm>
                <a:custGeom>
                  <a:avLst/>
                  <a:gdLst/>
                  <a:ahLst/>
                  <a:cxnLst/>
                  <a:rect l="l" t="t" r="r" b="b"/>
                  <a:pathLst>
                    <a:path w="544011" h="544012" extrusionOk="0">
                      <a:moveTo>
                        <a:pt x="7802" y="0"/>
                      </a:moveTo>
                      <a:lnTo>
                        <a:pt x="536210" y="0"/>
                      </a:lnTo>
                      <a:lnTo>
                        <a:pt x="544012" y="7802"/>
                      </a:lnTo>
                      <a:lnTo>
                        <a:pt x="544012" y="536210"/>
                      </a:lnTo>
                      <a:lnTo>
                        <a:pt x="536210" y="544012"/>
                      </a:lnTo>
                      <a:lnTo>
                        <a:pt x="7802" y="544012"/>
                      </a:lnTo>
                      <a:lnTo>
                        <a:pt x="0" y="536210"/>
                      </a:lnTo>
                      <a:lnTo>
                        <a:pt x="0" y="7802"/>
                      </a:lnTo>
                      <a:lnTo>
                        <a:pt x="7802" y="0"/>
                      </a:lnTo>
                      <a:close/>
                      <a:moveTo>
                        <a:pt x="528408" y="15670"/>
                      </a:moveTo>
                      <a:lnTo>
                        <a:pt x="15670" y="15670"/>
                      </a:lnTo>
                      <a:lnTo>
                        <a:pt x="15670" y="528408"/>
                      </a:lnTo>
                      <a:lnTo>
                        <a:pt x="528408" y="528408"/>
                      </a:lnTo>
                      <a:lnTo>
                        <a:pt x="528408"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45;p5"/>
                <p:cNvSpPr/>
                <p:nvPr/>
              </p:nvSpPr>
              <p:spPr>
                <a:xfrm>
                  <a:off x="11560779" y="6107537"/>
                  <a:ext cx="15669" cy="227971"/>
                </a:xfrm>
                <a:custGeom>
                  <a:avLst/>
                  <a:gdLst/>
                  <a:ahLst/>
                  <a:cxnLst/>
                  <a:rect l="l" t="t" r="r" b="b"/>
                  <a:pathLst>
                    <a:path w="15669" h="227971" extrusionOk="0">
                      <a:moveTo>
                        <a:pt x="0" y="0"/>
                      </a:moveTo>
                      <a:lnTo>
                        <a:pt x="15670" y="0"/>
                      </a:lnTo>
                      <a:lnTo>
                        <a:pt x="15670" y="227972"/>
                      </a:lnTo>
                      <a:lnTo>
                        <a:pt x="0" y="227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346;p5"/>
                <p:cNvSpPr/>
                <p:nvPr/>
              </p:nvSpPr>
              <p:spPr>
                <a:xfrm>
                  <a:off x="11820884" y="5807035"/>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47;p5"/>
                <p:cNvSpPr/>
                <p:nvPr/>
              </p:nvSpPr>
              <p:spPr>
                <a:xfrm>
                  <a:off x="11690832" y="5967964"/>
                  <a:ext cx="15669" cy="367545"/>
                </a:xfrm>
                <a:custGeom>
                  <a:avLst/>
                  <a:gdLst/>
                  <a:ahLst/>
                  <a:cxnLst/>
                  <a:rect l="l" t="t" r="r" b="b"/>
                  <a:pathLst>
                    <a:path w="15669" h="367545" extrusionOk="0">
                      <a:moveTo>
                        <a:pt x="0" y="0"/>
                      </a:moveTo>
                      <a:lnTo>
                        <a:pt x="15669" y="0"/>
                      </a:lnTo>
                      <a:lnTo>
                        <a:pt x="15669"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348;p5"/>
                <p:cNvSpPr/>
                <p:nvPr/>
              </p:nvSpPr>
              <p:spPr>
                <a:xfrm>
                  <a:off x="11434429" y="5923864"/>
                  <a:ext cx="227971" cy="15669"/>
                </a:xfrm>
                <a:custGeom>
                  <a:avLst/>
                  <a:gdLst/>
                  <a:ahLst/>
                  <a:cxnLst/>
                  <a:rect l="l" t="t" r="r" b="b"/>
                  <a:pathLst>
                    <a:path w="227971" h="15669" extrusionOk="0">
                      <a:moveTo>
                        <a:pt x="0" y="0"/>
                      </a:moveTo>
                      <a:lnTo>
                        <a:pt x="227972" y="0"/>
                      </a:lnTo>
                      <a:lnTo>
                        <a:pt x="227972"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49;p5"/>
                <p:cNvSpPr/>
                <p:nvPr/>
              </p:nvSpPr>
              <p:spPr>
                <a:xfrm>
                  <a:off x="11864918" y="6203010"/>
                  <a:ext cx="97919" cy="15669"/>
                </a:xfrm>
                <a:custGeom>
                  <a:avLst/>
                  <a:gdLst/>
                  <a:ahLst/>
                  <a:cxnLst/>
                  <a:rect l="l" t="t" r="r" b="b"/>
                  <a:pathLst>
                    <a:path w="97919" h="15669" extrusionOk="0">
                      <a:moveTo>
                        <a:pt x="0" y="0"/>
                      </a:moveTo>
                      <a:lnTo>
                        <a:pt x="97920" y="0"/>
                      </a:lnTo>
                      <a:lnTo>
                        <a:pt x="97920"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5"/>
                <p:cNvSpPr/>
                <p:nvPr/>
              </p:nvSpPr>
              <p:spPr>
                <a:xfrm>
                  <a:off x="11604813" y="6063437"/>
                  <a:ext cx="358024" cy="15669"/>
                </a:xfrm>
                <a:custGeom>
                  <a:avLst/>
                  <a:gdLst/>
                  <a:ahLst/>
                  <a:cxnLst/>
                  <a:rect l="l" t="t" r="r" b="b"/>
                  <a:pathLst>
                    <a:path w="358024" h="15669" extrusionOk="0">
                      <a:moveTo>
                        <a:pt x="0" y="0"/>
                      </a:moveTo>
                      <a:lnTo>
                        <a:pt x="358024" y="0"/>
                      </a:lnTo>
                      <a:lnTo>
                        <a:pt x="358024"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5"/>
                <p:cNvSpPr/>
                <p:nvPr/>
              </p:nvSpPr>
              <p:spPr>
                <a:xfrm>
                  <a:off x="11520844" y="6023502"/>
                  <a:ext cx="95473" cy="95473"/>
                </a:xfrm>
                <a:custGeom>
                  <a:avLst/>
                  <a:gdLst/>
                  <a:ahLst/>
                  <a:cxnLst/>
                  <a:rect l="l" t="t" r="r" b="b"/>
                  <a:pathLst>
                    <a:path w="95473" h="95473" extrusionOk="0">
                      <a:moveTo>
                        <a:pt x="47736" y="0"/>
                      </a:moveTo>
                      <a:cubicBezTo>
                        <a:pt x="74051" y="0"/>
                        <a:pt x="95474" y="21422"/>
                        <a:pt x="95474" y="47737"/>
                      </a:cubicBezTo>
                      <a:cubicBezTo>
                        <a:pt x="95474" y="74051"/>
                        <a:pt x="74051" y="95473"/>
                        <a:pt x="47736" y="95473"/>
                      </a:cubicBezTo>
                      <a:cubicBezTo>
                        <a:pt x="21422" y="95473"/>
                        <a:pt x="0" y="74051"/>
                        <a:pt x="0" y="47737"/>
                      </a:cubicBezTo>
                      <a:cubicBezTo>
                        <a:pt x="0" y="21422"/>
                        <a:pt x="21422" y="0"/>
                        <a:pt x="47736" y="0"/>
                      </a:cubicBezTo>
                      <a:close/>
                      <a:moveTo>
                        <a:pt x="47736" y="79870"/>
                      </a:moveTo>
                      <a:cubicBezTo>
                        <a:pt x="65456" y="79870"/>
                        <a:pt x="79804" y="65456"/>
                        <a:pt x="79804" y="47803"/>
                      </a:cubicBezTo>
                      <a:cubicBezTo>
                        <a:pt x="79804" y="30084"/>
                        <a:pt x="65390" y="15736"/>
                        <a:pt x="47736" y="15736"/>
                      </a:cubicBezTo>
                      <a:cubicBezTo>
                        <a:pt x="30084" y="15736"/>
                        <a:pt x="15670" y="30149"/>
                        <a:pt x="15670" y="47803"/>
                      </a:cubicBezTo>
                      <a:cubicBezTo>
                        <a:pt x="15670" y="65456"/>
                        <a:pt x="30084" y="79870"/>
                        <a:pt x="47736" y="79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5"/>
                <p:cNvSpPr/>
                <p:nvPr/>
              </p:nvSpPr>
              <p:spPr>
                <a:xfrm>
                  <a:off x="11780949" y="6163076"/>
                  <a:ext cx="95473" cy="95473"/>
                </a:xfrm>
                <a:custGeom>
                  <a:avLst/>
                  <a:gdLst/>
                  <a:ahLst/>
                  <a:cxnLst/>
                  <a:rect l="l" t="t" r="r" b="b"/>
                  <a:pathLst>
                    <a:path w="95473" h="95473" extrusionOk="0">
                      <a:moveTo>
                        <a:pt x="47737" y="0"/>
                      </a:moveTo>
                      <a:cubicBezTo>
                        <a:pt x="74052" y="0"/>
                        <a:pt x="95474" y="21422"/>
                        <a:pt x="95474" y="47736"/>
                      </a:cubicBezTo>
                      <a:cubicBezTo>
                        <a:pt x="95474" y="74051"/>
                        <a:pt x="74052" y="95473"/>
                        <a:pt x="47737" y="95473"/>
                      </a:cubicBezTo>
                      <a:cubicBezTo>
                        <a:pt x="21422" y="95473"/>
                        <a:pt x="0" y="74051"/>
                        <a:pt x="0" y="47736"/>
                      </a:cubicBezTo>
                      <a:cubicBezTo>
                        <a:pt x="0" y="21422"/>
                        <a:pt x="21422" y="0"/>
                        <a:pt x="47737" y="0"/>
                      </a:cubicBezTo>
                      <a:close/>
                      <a:moveTo>
                        <a:pt x="47737" y="79869"/>
                      </a:moveTo>
                      <a:cubicBezTo>
                        <a:pt x="65456" y="79869"/>
                        <a:pt x="79804" y="65456"/>
                        <a:pt x="79804" y="47803"/>
                      </a:cubicBezTo>
                      <a:cubicBezTo>
                        <a:pt x="79804" y="30083"/>
                        <a:pt x="65390" y="15736"/>
                        <a:pt x="47737" y="15736"/>
                      </a:cubicBezTo>
                      <a:cubicBezTo>
                        <a:pt x="30084" y="15736"/>
                        <a:pt x="15670" y="30149"/>
                        <a:pt x="15670" y="47803"/>
                      </a:cubicBezTo>
                      <a:cubicBezTo>
                        <a:pt x="15670" y="65456"/>
                        <a:pt x="30084" y="79869"/>
                        <a:pt x="47737" y="798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5"/>
                <p:cNvSpPr/>
                <p:nvPr/>
              </p:nvSpPr>
              <p:spPr>
                <a:xfrm>
                  <a:off x="11650897" y="5883929"/>
                  <a:ext cx="95472" cy="95473"/>
                </a:xfrm>
                <a:custGeom>
                  <a:avLst/>
                  <a:gdLst/>
                  <a:ahLst/>
                  <a:cxnLst/>
                  <a:rect l="l" t="t" r="r" b="b"/>
                  <a:pathLst>
                    <a:path w="95472" h="95473" extrusionOk="0">
                      <a:moveTo>
                        <a:pt x="47736" y="0"/>
                      </a:moveTo>
                      <a:cubicBezTo>
                        <a:pt x="74051" y="0"/>
                        <a:pt x="95473" y="21422"/>
                        <a:pt x="95473" y="47737"/>
                      </a:cubicBezTo>
                      <a:cubicBezTo>
                        <a:pt x="95473" y="74051"/>
                        <a:pt x="74051" y="95473"/>
                        <a:pt x="47736" y="95473"/>
                      </a:cubicBezTo>
                      <a:cubicBezTo>
                        <a:pt x="21422" y="95473"/>
                        <a:pt x="0" y="74051"/>
                        <a:pt x="0" y="47737"/>
                      </a:cubicBezTo>
                      <a:cubicBezTo>
                        <a:pt x="0" y="21422"/>
                        <a:pt x="21422" y="0"/>
                        <a:pt x="47736" y="0"/>
                      </a:cubicBezTo>
                      <a:close/>
                      <a:moveTo>
                        <a:pt x="47736" y="79870"/>
                      </a:moveTo>
                      <a:cubicBezTo>
                        <a:pt x="65456" y="79870"/>
                        <a:pt x="79803" y="65456"/>
                        <a:pt x="79803" y="47803"/>
                      </a:cubicBezTo>
                      <a:cubicBezTo>
                        <a:pt x="79803" y="30083"/>
                        <a:pt x="65390" y="15736"/>
                        <a:pt x="47736" y="15736"/>
                      </a:cubicBezTo>
                      <a:cubicBezTo>
                        <a:pt x="30017" y="15736"/>
                        <a:pt x="15670" y="30149"/>
                        <a:pt x="15670" y="47803"/>
                      </a:cubicBezTo>
                      <a:cubicBezTo>
                        <a:pt x="15670" y="65456"/>
                        <a:pt x="30083" y="79870"/>
                        <a:pt x="47736" y="79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54" name="Google Shape;354;p5"/>
              <p:cNvSpPr/>
              <p:nvPr/>
            </p:nvSpPr>
            <p:spPr>
              <a:xfrm>
                <a:off x="11268145" y="271575"/>
                <a:ext cx="859258" cy="2046854"/>
              </a:xfrm>
              <a:custGeom>
                <a:avLst/>
                <a:gdLst/>
                <a:ahLst/>
                <a:cxnLst/>
                <a:rect l="l" t="t" r="r" b="b"/>
                <a:pathLst>
                  <a:path w="859258" h="2046854" extrusionOk="0">
                    <a:moveTo>
                      <a:pt x="66" y="0"/>
                    </a:moveTo>
                    <a:lnTo>
                      <a:pt x="14083" y="0"/>
                    </a:lnTo>
                    <a:lnTo>
                      <a:pt x="14083" y="2027019"/>
                    </a:lnTo>
                    <a:lnTo>
                      <a:pt x="618328" y="2027019"/>
                    </a:lnTo>
                    <a:cubicBezTo>
                      <a:pt x="743421" y="2027019"/>
                      <a:pt x="845241" y="1883148"/>
                      <a:pt x="845241" y="1706351"/>
                    </a:cubicBezTo>
                    <a:lnTo>
                      <a:pt x="845241" y="324701"/>
                    </a:lnTo>
                    <a:lnTo>
                      <a:pt x="859258" y="324701"/>
                    </a:lnTo>
                    <a:lnTo>
                      <a:pt x="859258" y="1706351"/>
                    </a:lnTo>
                    <a:cubicBezTo>
                      <a:pt x="859258" y="1894124"/>
                      <a:pt x="751157" y="2046854"/>
                      <a:pt x="618328" y="2046854"/>
                    </a:cubicBezTo>
                    <a:lnTo>
                      <a:pt x="7008" y="2046854"/>
                    </a:lnTo>
                    <a:lnTo>
                      <a:pt x="0" y="2036937"/>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5"/>
              <p:cNvSpPr/>
              <p:nvPr/>
            </p:nvSpPr>
            <p:spPr>
              <a:xfrm>
                <a:off x="11422793" y="271575"/>
                <a:ext cx="19835" cy="989773"/>
              </a:xfrm>
              <a:custGeom>
                <a:avLst/>
                <a:gdLst/>
                <a:ahLst/>
                <a:cxnLst/>
                <a:rect l="l" t="t" r="r" b="b"/>
                <a:pathLst>
                  <a:path w="19835" h="989773" extrusionOk="0">
                    <a:moveTo>
                      <a:pt x="0" y="0"/>
                    </a:moveTo>
                    <a:lnTo>
                      <a:pt x="19835" y="0"/>
                    </a:lnTo>
                    <a:lnTo>
                      <a:pt x="19835" y="989774"/>
                    </a:lnTo>
                    <a:lnTo>
                      <a:pt x="0" y="989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5"/>
              <p:cNvSpPr/>
              <p:nvPr/>
            </p:nvSpPr>
            <p:spPr>
              <a:xfrm>
                <a:off x="11376841" y="1247861"/>
                <a:ext cx="111738" cy="111737"/>
              </a:xfrm>
              <a:custGeom>
                <a:avLst/>
                <a:gdLst/>
                <a:ahLst/>
                <a:cxnLst/>
                <a:rect l="l" t="t" r="r" b="b"/>
                <a:pathLst>
                  <a:path w="111738" h="111737" extrusionOk="0">
                    <a:moveTo>
                      <a:pt x="55869" y="0"/>
                    </a:moveTo>
                    <a:cubicBezTo>
                      <a:pt x="86679" y="0"/>
                      <a:pt x="111738" y="25058"/>
                      <a:pt x="111738" y="55869"/>
                    </a:cubicBezTo>
                    <a:cubicBezTo>
                      <a:pt x="111738" y="86680"/>
                      <a:pt x="86679" y="111738"/>
                      <a:pt x="55869" y="111738"/>
                    </a:cubicBezTo>
                    <a:cubicBezTo>
                      <a:pt x="25059" y="111738"/>
                      <a:pt x="0" y="86680"/>
                      <a:pt x="0" y="55869"/>
                    </a:cubicBezTo>
                    <a:cubicBezTo>
                      <a:pt x="0" y="25058"/>
                      <a:pt x="25059" y="0"/>
                      <a:pt x="55869" y="0"/>
                    </a:cubicBezTo>
                    <a:close/>
                    <a:moveTo>
                      <a:pt x="55869" y="91903"/>
                    </a:moveTo>
                    <a:cubicBezTo>
                      <a:pt x="75771" y="91903"/>
                      <a:pt x="91903" y="75704"/>
                      <a:pt x="91903" y="55869"/>
                    </a:cubicBezTo>
                    <a:cubicBezTo>
                      <a:pt x="91903" y="36034"/>
                      <a:pt x="75705" y="19835"/>
                      <a:pt x="55869" y="19835"/>
                    </a:cubicBezTo>
                    <a:cubicBezTo>
                      <a:pt x="35968" y="19835"/>
                      <a:pt x="19835" y="36034"/>
                      <a:pt x="19835" y="55869"/>
                    </a:cubicBezTo>
                    <a:cubicBezTo>
                      <a:pt x="19835" y="75770"/>
                      <a:pt x="35968"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5"/>
              <p:cNvSpPr/>
              <p:nvPr/>
            </p:nvSpPr>
            <p:spPr>
              <a:xfrm>
                <a:off x="11291616" y="4377780"/>
                <a:ext cx="111738" cy="111738"/>
              </a:xfrm>
              <a:custGeom>
                <a:avLst/>
                <a:gdLst/>
                <a:ahLst/>
                <a:cxnLst/>
                <a:rect l="l" t="t" r="r" b="b"/>
                <a:pathLst>
                  <a:path w="111738" h="111738"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124"/>
                      <a:pt x="25059" y="0"/>
                      <a:pt x="55869" y="0"/>
                    </a:cubicBezTo>
                    <a:close/>
                    <a:moveTo>
                      <a:pt x="55869" y="91969"/>
                    </a:moveTo>
                    <a:cubicBezTo>
                      <a:pt x="75771" y="91969"/>
                      <a:pt x="91903" y="75770"/>
                      <a:pt x="91903" y="55935"/>
                    </a:cubicBezTo>
                    <a:cubicBezTo>
                      <a:pt x="91903" y="36034"/>
                      <a:pt x="75705" y="19901"/>
                      <a:pt x="55869" y="19901"/>
                    </a:cubicBezTo>
                    <a:cubicBezTo>
                      <a:pt x="35968" y="19901"/>
                      <a:pt x="19835" y="36034"/>
                      <a:pt x="19835" y="55935"/>
                    </a:cubicBezTo>
                    <a:cubicBezTo>
                      <a:pt x="19835" y="75770"/>
                      <a:pt x="36034" y="91969"/>
                      <a:pt x="55869" y="91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5"/>
              <p:cNvSpPr/>
              <p:nvPr/>
            </p:nvSpPr>
            <p:spPr>
              <a:xfrm>
                <a:off x="11389866" y="4647076"/>
                <a:ext cx="742363" cy="19835"/>
              </a:xfrm>
              <a:custGeom>
                <a:avLst/>
                <a:gdLst/>
                <a:ahLst/>
                <a:cxnLst/>
                <a:rect l="l" t="t" r="r" b="b"/>
                <a:pathLst>
                  <a:path w="742363" h="19835" extrusionOk="0">
                    <a:moveTo>
                      <a:pt x="0" y="0"/>
                    </a:moveTo>
                    <a:lnTo>
                      <a:pt x="742364" y="0"/>
                    </a:lnTo>
                    <a:lnTo>
                      <a:pt x="7423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5"/>
              <p:cNvSpPr/>
              <p:nvPr/>
            </p:nvSpPr>
            <p:spPr>
              <a:xfrm>
                <a:off x="11291616" y="4601124"/>
                <a:ext cx="111738" cy="111737"/>
              </a:xfrm>
              <a:custGeom>
                <a:avLst/>
                <a:gdLst/>
                <a:ahLst/>
                <a:cxnLst/>
                <a:rect l="l" t="t" r="r" b="b"/>
                <a:pathLst>
                  <a:path w="111738" h="111737"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058"/>
                      <a:pt x="25059" y="0"/>
                      <a:pt x="55869" y="0"/>
                    </a:cubicBezTo>
                    <a:close/>
                    <a:moveTo>
                      <a:pt x="55869" y="91903"/>
                    </a:moveTo>
                    <a:cubicBezTo>
                      <a:pt x="75771" y="91903"/>
                      <a:pt x="91903" y="75704"/>
                      <a:pt x="91903" y="55869"/>
                    </a:cubicBezTo>
                    <a:cubicBezTo>
                      <a:pt x="91903" y="35967"/>
                      <a:pt x="75705" y="19835"/>
                      <a:pt x="55869" y="19835"/>
                    </a:cubicBezTo>
                    <a:cubicBezTo>
                      <a:pt x="35968" y="19835"/>
                      <a:pt x="19835" y="36034"/>
                      <a:pt x="19835" y="55869"/>
                    </a:cubicBezTo>
                    <a:cubicBezTo>
                      <a:pt x="19835" y="75704"/>
                      <a:pt x="36034"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5"/>
              <p:cNvSpPr/>
              <p:nvPr/>
            </p:nvSpPr>
            <p:spPr>
              <a:xfrm>
                <a:off x="11389866" y="4870353"/>
                <a:ext cx="742363" cy="19835"/>
              </a:xfrm>
              <a:custGeom>
                <a:avLst/>
                <a:gdLst/>
                <a:ahLst/>
                <a:cxnLst/>
                <a:rect l="l" t="t" r="r" b="b"/>
                <a:pathLst>
                  <a:path w="742363" h="19835" extrusionOk="0">
                    <a:moveTo>
                      <a:pt x="0" y="0"/>
                    </a:moveTo>
                    <a:lnTo>
                      <a:pt x="742364" y="0"/>
                    </a:lnTo>
                    <a:lnTo>
                      <a:pt x="7423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5"/>
              <p:cNvSpPr/>
              <p:nvPr/>
            </p:nvSpPr>
            <p:spPr>
              <a:xfrm>
                <a:off x="11291616" y="4824402"/>
                <a:ext cx="111738" cy="111738"/>
              </a:xfrm>
              <a:custGeom>
                <a:avLst/>
                <a:gdLst/>
                <a:ahLst/>
                <a:cxnLst/>
                <a:rect l="l" t="t" r="r" b="b"/>
                <a:pathLst>
                  <a:path w="111738" h="111738" extrusionOk="0">
                    <a:moveTo>
                      <a:pt x="55869" y="0"/>
                    </a:moveTo>
                    <a:cubicBezTo>
                      <a:pt x="86680" y="0"/>
                      <a:pt x="111738" y="25059"/>
                      <a:pt x="111738" y="55869"/>
                    </a:cubicBezTo>
                    <a:cubicBezTo>
                      <a:pt x="111738" y="86679"/>
                      <a:pt x="86680" y="111738"/>
                      <a:pt x="55869" y="111738"/>
                    </a:cubicBezTo>
                    <a:cubicBezTo>
                      <a:pt x="25059" y="111738"/>
                      <a:pt x="0" y="86679"/>
                      <a:pt x="0" y="55869"/>
                    </a:cubicBezTo>
                    <a:cubicBezTo>
                      <a:pt x="0" y="25059"/>
                      <a:pt x="25059" y="0"/>
                      <a:pt x="55869" y="0"/>
                    </a:cubicBezTo>
                    <a:close/>
                    <a:moveTo>
                      <a:pt x="55869" y="91903"/>
                    </a:moveTo>
                    <a:cubicBezTo>
                      <a:pt x="75771" y="91903"/>
                      <a:pt x="91903" y="75770"/>
                      <a:pt x="91903" y="55869"/>
                    </a:cubicBezTo>
                    <a:cubicBezTo>
                      <a:pt x="91903" y="35968"/>
                      <a:pt x="75705" y="19835"/>
                      <a:pt x="55869" y="19835"/>
                    </a:cubicBezTo>
                    <a:cubicBezTo>
                      <a:pt x="35968" y="19835"/>
                      <a:pt x="19835" y="36034"/>
                      <a:pt x="19835" y="55869"/>
                    </a:cubicBezTo>
                    <a:cubicBezTo>
                      <a:pt x="19835" y="75770"/>
                      <a:pt x="36034"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5"/>
              <p:cNvSpPr/>
              <p:nvPr/>
            </p:nvSpPr>
            <p:spPr>
              <a:xfrm>
                <a:off x="11389866" y="5093631"/>
                <a:ext cx="738330" cy="19835"/>
              </a:xfrm>
              <a:custGeom>
                <a:avLst/>
                <a:gdLst/>
                <a:ahLst/>
                <a:cxnLst/>
                <a:rect l="l" t="t" r="r" b="b"/>
                <a:pathLst>
                  <a:path w="738330" h="19835" extrusionOk="0">
                    <a:moveTo>
                      <a:pt x="0" y="0"/>
                    </a:moveTo>
                    <a:lnTo>
                      <a:pt x="738331" y="0"/>
                    </a:lnTo>
                    <a:lnTo>
                      <a:pt x="73833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5"/>
              <p:cNvSpPr/>
              <p:nvPr/>
            </p:nvSpPr>
            <p:spPr>
              <a:xfrm>
                <a:off x="11291616" y="5047679"/>
                <a:ext cx="111738" cy="111737"/>
              </a:xfrm>
              <a:custGeom>
                <a:avLst/>
                <a:gdLst/>
                <a:ahLst/>
                <a:cxnLst/>
                <a:rect l="l" t="t" r="r" b="b"/>
                <a:pathLst>
                  <a:path w="111738" h="111737"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124"/>
                      <a:pt x="25059" y="0"/>
                      <a:pt x="55869" y="0"/>
                    </a:cubicBezTo>
                    <a:close/>
                    <a:moveTo>
                      <a:pt x="55869" y="91969"/>
                    </a:moveTo>
                    <a:cubicBezTo>
                      <a:pt x="75771" y="91969"/>
                      <a:pt x="91903" y="75770"/>
                      <a:pt x="91903" y="55935"/>
                    </a:cubicBezTo>
                    <a:cubicBezTo>
                      <a:pt x="91903" y="36034"/>
                      <a:pt x="75705" y="19901"/>
                      <a:pt x="55869" y="19901"/>
                    </a:cubicBezTo>
                    <a:cubicBezTo>
                      <a:pt x="35968" y="19901"/>
                      <a:pt x="19835" y="36100"/>
                      <a:pt x="19835" y="55935"/>
                    </a:cubicBezTo>
                    <a:cubicBezTo>
                      <a:pt x="19835" y="75770"/>
                      <a:pt x="36034" y="91969"/>
                      <a:pt x="55869" y="91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5"/>
              <p:cNvSpPr/>
              <p:nvPr/>
            </p:nvSpPr>
            <p:spPr>
              <a:xfrm>
                <a:off x="11389866" y="4423798"/>
                <a:ext cx="738330" cy="19835"/>
              </a:xfrm>
              <a:custGeom>
                <a:avLst/>
                <a:gdLst/>
                <a:ahLst/>
                <a:cxnLst/>
                <a:rect l="l" t="t" r="r" b="b"/>
                <a:pathLst>
                  <a:path w="738330" h="19835" extrusionOk="0">
                    <a:moveTo>
                      <a:pt x="0" y="0"/>
                    </a:moveTo>
                    <a:lnTo>
                      <a:pt x="738331" y="0"/>
                    </a:lnTo>
                    <a:lnTo>
                      <a:pt x="73833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5"/>
              <p:cNvSpPr/>
              <p:nvPr/>
            </p:nvSpPr>
            <p:spPr>
              <a:xfrm>
                <a:off x="11267285" y="1497255"/>
                <a:ext cx="689865" cy="689866"/>
              </a:xfrm>
              <a:custGeom>
                <a:avLst/>
                <a:gdLst/>
                <a:ahLst/>
                <a:cxnLst/>
                <a:rect l="l" t="t" r="r" b="b"/>
                <a:pathLst>
                  <a:path w="689865" h="689866" extrusionOk="0">
                    <a:moveTo>
                      <a:pt x="9918" y="0"/>
                    </a:moveTo>
                    <a:lnTo>
                      <a:pt x="679948" y="0"/>
                    </a:lnTo>
                    <a:lnTo>
                      <a:pt x="689866" y="9918"/>
                    </a:lnTo>
                    <a:lnTo>
                      <a:pt x="689866" y="679949"/>
                    </a:lnTo>
                    <a:lnTo>
                      <a:pt x="679948" y="689866"/>
                    </a:lnTo>
                    <a:lnTo>
                      <a:pt x="9918" y="689866"/>
                    </a:lnTo>
                    <a:lnTo>
                      <a:pt x="0" y="679949"/>
                    </a:lnTo>
                    <a:lnTo>
                      <a:pt x="0" y="9918"/>
                    </a:lnTo>
                    <a:lnTo>
                      <a:pt x="9918" y="0"/>
                    </a:lnTo>
                    <a:close/>
                    <a:moveTo>
                      <a:pt x="669965" y="19835"/>
                    </a:moveTo>
                    <a:lnTo>
                      <a:pt x="19769" y="19835"/>
                    </a:lnTo>
                    <a:lnTo>
                      <a:pt x="19769" y="670031"/>
                    </a:lnTo>
                    <a:lnTo>
                      <a:pt x="669965" y="670031"/>
                    </a:lnTo>
                    <a:lnTo>
                      <a:pt x="669965"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5"/>
              <p:cNvSpPr/>
              <p:nvPr/>
            </p:nvSpPr>
            <p:spPr>
              <a:xfrm>
                <a:off x="11437339" y="1888140"/>
                <a:ext cx="19835" cy="289064"/>
              </a:xfrm>
              <a:custGeom>
                <a:avLst/>
                <a:gdLst/>
                <a:ahLst/>
                <a:cxnLst/>
                <a:rect l="l" t="t" r="r" b="b"/>
                <a:pathLst>
                  <a:path w="19835" h="289064" extrusionOk="0">
                    <a:moveTo>
                      <a:pt x="0" y="0"/>
                    </a:moveTo>
                    <a:lnTo>
                      <a:pt x="19835" y="0"/>
                    </a:lnTo>
                    <a:lnTo>
                      <a:pt x="19835" y="289064"/>
                    </a:lnTo>
                    <a:lnTo>
                      <a:pt x="0" y="28906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5"/>
              <p:cNvSpPr/>
              <p:nvPr/>
            </p:nvSpPr>
            <p:spPr>
              <a:xfrm>
                <a:off x="11767131" y="1507173"/>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5"/>
              <p:cNvSpPr/>
              <p:nvPr/>
            </p:nvSpPr>
            <p:spPr>
              <a:xfrm>
                <a:off x="11602235" y="1711210"/>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5"/>
              <p:cNvSpPr/>
              <p:nvPr/>
            </p:nvSpPr>
            <p:spPr>
              <a:xfrm>
                <a:off x="11277203" y="1655341"/>
                <a:ext cx="289064" cy="19835"/>
              </a:xfrm>
              <a:custGeom>
                <a:avLst/>
                <a:gdLst/>
                <a:ahLst/>
                <a:cxnLst/>
                <a:rect l="l" t="t" r="r" b="b"/>
                <a:pathLst>
                  <a:path w="289064" h="19835" extrusionOk="0">
                    <a:moveTo>
                      <a:pt x="0" y="0"/>
                    </a:moveTo>
                    <a:lnTo>
                      <a:pt x="289064" y="0"/>
                    </a:lnTo>
                    <a:lnTo>
                      <a:pt x="2890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5"/>
              <p:cNvSpPr/>
              <p:nvPr/>
            </p:nvSpPr>
            <p:spPr>
              <a:xfrm>
                <a:off x="11823066" y="2009266"/>
                <a:ext cx="124167" cy="19835"/>
              </a:xfrm>
              <a:custGeom>
                <a:avLst/>
                <a:gdLst/>
                <a:ahLst/>
                <a:cxnLst/>
                <a:rect l="l" t="t" r="r" b="b"/>
                <a:pathLst>
                  <a:path w="124167" h="19835" extrusionOk="0">
                    <a:moveTo>
                      <a:pt x="0" y="0"/>
                    </a:moveTo>
                    <a:lnTo>
                      <a:pt x="124168" y="0"/>
                    </a:lnTo>
                    <a:lnTo>
                      <a:pt x="124168"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5"/>
              <p:cNvSpPr/>
              <p:nvPr/>
            </p:nvSpPr>
            <p:spPr>
              <a:xfrm>
                <a:off x="11493207" y="1832271"/>
                <a:ext cx="453960" cy="19835"/>
              </a:xfrm>
              <a:custGeom>
                <a:avLst/>
                <a:gdLst/>
                <a:ahLst/>
                <a:cxnLst/>
                <a:rect l="l" t="t" r="r" b="b"/>
                <a:pathLst>
                  <a:path w="453960" h="19835" extrusionOk="0">
                    <a:moveTo>
                      <a:pt x="0" y="0"/>
                    </a:moveTo>
                    <a:lnTo>
                      <a:pt x="453961" y="0"/>
                    </a:lnTo>
                    <a:lnTo>
                      <a:pt x="45396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5"/>
              <p:cNvSpPr/>
              <p:nvPr/>
            </p:nvSpPr>
            <p:spPr>
              <a:xfrm>
                <a:off x="11386759" y="1781691"/>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0" y="27108"/>
                      <a:pt x="27109" y="0"/>
                      <a:pt x="60497" y="0"/>
                    </a:cubicBezTo>
                    <a:close/>
                    <a:moveTo>
                      <a:pt x="60497" y="101225"/>
                    </a:moveTo>
                    <a:cubicBezTo>
                      <a:pt x="82911" y="101225"/>
                      <a:pt x="101160" y="82977"/>
                      <a:pt x="101160" y="60497"/>
                    </a:cubicBezTo>
                    <a:cubicBezTo>
                      <a:pt x="101160" y="38083"/>
                      <a:pt x="82911" y="19835"/>
                      <a:pt x="60497" y="19835"/>
                    </a:cubicBezTo>
                    <a:cubicBezTo>
                      <a:pt x="38084" y="19835"/>
                      <a:pt x="19835" y="38083"/>
                      <a:pt x="19835" y="60497"/>
                    </a:cubicBezTo>
                    <a:cubicBezTo>
                      <a:pt x="19835" y="82977"/>
                      <a:pt x="38084"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5"/>
              <p:cNvSpPr/>
              <p:nvPr/>
            </p:nvSpPr>
            <p:spPr>
              <a:xfrm>
                <a:off x="11716551" y="1958687"/>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0" y="27108"/>
                      <a:pt x="27174" y="0"/>
                      <a:pt x="60497" y="0"/>
                    </a:cubicBezTo>
                    <a:close/>
                    <a:moveTo>
                      <a:pt x="60497" y="101159"/>
                    </a:moveTo>
                    <a:cubicBezTo>
                      <a:pt x="82911" y="101159"/>
                      <a:pt x="101160" y="82911"/>
                      <a:pt x="101160" y="60431"/>
                    </a:cubicBezTo>
                    <a:cubicBezTo>
                      <a:pt x="101160" y="38017"/>
                      <a:pt x="82911" y="19769"/>
                      <a:pt x="60497" y="19769"/>
                    </a:cubicBezTo>
                    <a:cubicBezTo>
                      <a:pt x="38084" y="19769"/>
                      <a:pt x="19835" y="38017"/>
                      <a:pt x="19835" y="60431"/>
                    </a:cubicBezTo>
                    <a:cubicBezTo>
                      <a:pt x="19835" y="82911"/>
                      <a:pt x="38084" y="101159"/>
                      <a:pt x="60497" y="1011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5"/>
              <p:cNvSpPr/>
              <p:nvPr/>
            </p:nvSpPr>
            <p:spPr>
              <a:xfrm>
                <a:off x="11551655" y="1604695"/>
                <a:ext cx="120993" cy="121060"/>
              </a:xfrm>
              <a:custGeom>
                <a:avLst/>
                <a:gdLst/>
                <a:ahLst/>
                <a:cxnLst/>
                <a:rect l="l" t="t" r="r" b="b"/>
                <a:pathLst>
                  <a:path w="120993" h="121060" extrusionOk="0">
                    <a:moveTo>
                      <a:pt x="60497" y="0"/>
                    </a:moveTo>
                    <a:cubicBezTo>
                      <a:pt x="93886" y="0"/>
                      <a:pt x="120994" y="27174"/>
                      <a:pt x="120994" y="60497"/>
                    </a:cubicBezTo>
                    <a:cubicBezTo>
                      <a:pt x="120994" y="93886"/>
                      <a:pt x="93820" y="121060"/>
                      <a:pt x="60497" y="121060"/>
                    </a:cubicBezTo>
                    <a:cubicBezTo>
                      <a:pt x="27108" y="121060"/>
                      <a:pt x="0" y="93886"/>
                      <a:pt x="0" y="60497"/>
                    </a:cubicBezTo>
                    <a:cubicBezTo>
                      <a:pt x="0" y="27174"/>
                      <a:pt x="27174" y="0"/>
                      <a:pt x="60497" y="0"/>
                    </a:cubicBezTo>
                    <a:close/>
                    <a:moveTo>
                      <a:pt x="60497" y="101225"/>
                    </a:moveTo>
                    <a:cubicBezTo>
                      <a:pt x="82910" y="101225"/>
                      <a:pt x="101159" y="82977"/>
                      <a:pt x="101159" y="60497"/>
                    </a:cubicBezTo>
                    <a:cubicBezTo>
                      <a:pt x="101159" y="38083"/>
                      <a:pt x="82910" y="19835"/>
                      <a:pt x="60497" y="19835"/>
                    </a:cubicBezTo>
                    <a:cubicBezTo>
                      <a:pt x="38084" y="19835"/>
                      <a:pt x="19835" y="38083"/>
                      <a:pt x="19835" y="60497"/>
                    </a:cubicBezTo>
                    <a:cubicBezTo>
                      <a:pt x="19835" y="82977"/>
                      <a:pt x="38084"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375;p5"/>
              <p:cNvSpPr/>
              <p:nvPr/>
            </p:nvSpPr>
            <p:spPr>
              <a:xfrm>
                <a:off x="11734799" y="535780"/>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66" y="27108"/>
                      <a:pt x="27108" y="0"/>
                      <a:pt x="60497" y="0"/>
                    </a:cubicBezTo>
                    <a:close/>
                    <a:moveTo>
                      <a:pt x="60497" y="101225"/>
                    </a:moveTo>
                    <a:cubicBezTo>
                      <a:pt x="82911" y="101225"/>
                      <a:pt x="101160" y="82977"/>
                      <a:pt x="101160" y="60497"/>
                    </a:cubicBezTo>
                    <a:cubicBezTo>
                      <a:pt x="101160" y="38083"/>
                      <a:pt x="82911" y="19835"/>
                      <a:pt x="60497" y="19835"/>
                    </a:cubicBezTo>
                    <a:cubicBezTo>
                      <a:pt x="38084" y="19835"/>
                      <a:pt x="19835" y="38083"/>
                      <a:pt x="19835" y="60497"/>
                    </a:cubicBezTo>
                    <a:cubicBezTo>
                      <a:pt x="19769" y="82977"/>
                      <a:pt x="38017"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76;p5"/>
              <p:cNvSpPr/>
              <p:nvPr/>
            </p:nvSpPr>
            <p:spPr>
              <a:xfrm>
                <a:off x="11463124" y="264104"/>
                <a:ext cx="664344" cy="664345"/>
              </a:xfrm>
              <a:custGeom>
                <a:avLst/>
                <a:gdLst/>
                <a:ahLst/>
                <a:cxnLst/>
                <a:rect l="l" t="t" r="r" b="b"/>
                <a:pathLst>
                  <a:path w="664344" h="664345" extrusionOk="0">
                    <a:moveTo>
                      <a:pt x="332172" y="0"/>
                    </a:moveTo>
                    <a:cubicBezTo>
                      <a:pt x="515317" y="0"/>
                      <a:pt x="664345" y="149028"/>
                      <a:pt x="664345" y="332173"/>
                    </a:cubicBezTo>
                    <a:cubicBezTo>
                      <a:pt x="664345" y="515317"/>
                      <a:pt x="515317" y="664345"/>
                      <a:pt x="332172" y="664345"/>
                    </a:cubicBezTo>
                    <a:cubicBezTo>
                      <a:pt x="149028" y="664345"/>
                      <a:pt x="0" y="515317"/>
                      <a:pt x="0" y="332173"/>
                    </a:cubicBezTo>
                    <a:cubicBezTo>
                      <a:pt x="0" y="149028"/>
                      <a:pt x="148962" y="0"/>
                      <a:pt x="332172" y="0"/>
                    </a:cubicBezTo>
                    <a:close/>
                    <a:moveTo>
                      <a:pt x="332172" y="644510"/>
                    </a:moveTo>
                    <a:cubicBezTo>
                      <a:pt x="504408" y="644510"/>
                      <a:pt x="644510" y="504408"/>
                      <a:pt x="644510" y="332173"/>
                    </a:cubicBezTo>
                    <a:cubicBezTo>
                      <a:pt x="644510" y="159937"/>
                      <a:pt x="504408" y="19835"/>
                      <a:pt x="332172" y="19835"/>
                    </a:cubicBezTo>
                    <a:cubicBezTo>
                      <a:pt x="159937" y="19835"/>
                      <a:pt x="19835" y="159937"/>
                      <a:pt x="19835" y="332173"/>
                    </a:cubicBezTo>
                    <a:cubicBezTo>
                      <a:pt x="19835" y="504408"/>
                      <a:pt x="159937" y="644510"/>
                      <a:pt x="332172" y="6445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7;p5"/>
              <p:cNvSpPr/>
              <p:nvPr/>
            </p:nvSpPr>
            <p:spPr>
              <a:xfrm>
                <a:off x="7150105" y="2856161"/>
                <a:ext cx="4990587" cy="3734031"/>
              </a:xfrm>
              <a:custGeom>
                <a:avLst/>
                <a:gdLst/>
                <a:ahLst/>
                <a:cxnLst/>
                <a:rect l="l" t="t" r="r" b="b"/>
                <a:pathLst>
                  <a:path w="4990587" h="3734031" extrusionOk="0">
                    <a:moveTo>
                      <a:pt x="0" y="3734032"/>
                    </a:moveTo>
                    <a:lnTo>
                      <a:pt x="0" y="3714197"/>
                    </a:lnTo>
                    <a:lnTo>
                      <a:pt x="4656233" y="3714197"/>
                    </a:lnTo>
                    <a:cubicBezTo>
                      <a:pt x="4829857" y="3714197"/>
                      <a:pt x="4971083" y="3570326"/>
                      <a:pt x="4971083" y="3393529"/>
                    </a:cubicBezTo>
                    <a:lnTo>
                      <a:pt x="4971083" y="0"/>
                    </a:lnTo>
                    <a:lnTo>
                      <a:pt x="4990587" y="0"/>
                    </a:lnTo>
                    <a:lnTo>
                      <a:pt x="4990587" y="3393529"/>
                    </a:lnTo>
                    <a:cubicBezTo>
                      <a:pt x="4990587" y="3581235"/>
                      <a:pt x="4840568" y="3734032"/>
                      <a:pt x="4656233" y="3734032"/>
                    </a:cubicBezTo>
                    <a:lnTo>
                      <a:pt x="0" y="373403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8;p5"/>
              <p:cNvSpPr/>
              <p:nvPr/>
            </p:nvSpPr>
            <p:spPr>
              <a:xfrm>
                <a:off x="7029045" y="6519711"/>
                <a:ext cx="121060" cy="120994"/>
              </a:xfrm>
              <a:custGeom>
                <a:avLst/>
                <a:gdLst/>
                <a:ahLst/>
                <a:cxnLst/>
                <a:rect l="l" t="t" r="r" b="b"/>
                <a:pathLst>
                  <a:path w="121060" h="120994" extrusionOk="0">
                    <a:moveTo>
                      <a:pt x="60564" y="0"/>
                    </a:moveTo>
                    <a:cubicBezTo>
                      <a:pt x="93952" y="0"/>
                      <a:pt x="121061" y="27174"/>
                      <a:pt x="121061" y="60497"/>
                    </a:cubicBezTo>
                    <a:cubicBezTo>
                      <a:pt x="121061" y="93886"/>
                      <a:pt x="93886" y="120994"/>
                      <a:pt x="60564" y="120994"/>
                    </a:cubicBezTo>
                    <a:cubicBezTo>
                      <a:pt x="27240" y="120994"/>
                      <a:pt x="0" y="93820"/>
                      <a:pt x="0" y="60497"/>
                    </a:cubicBezTo>
                    <a:cubicBezTo>
                      <a:pt x="0" y="27174"/>
                      <a:pt x="27174" y="0"/>
                      <a:pt x="60564" y="0"/>
                    </a:cubicBezTo>
                    <a:close/>
                    <a:moveTo>
                      <a:pt x="60564" y="101225"/>
                    </a:moveTo>
                    <a:cubicBezTo>
                      <a:pt x="82977" y="101225"/>
                      <a:pt x="101226" y="82977"/>
                      <a:pt x="101226" y="60563"/>
                    </a:cubicBezTo>
                    <a:cubicBezTo>
                      <a:pt x="101226" y="38149"/>
                      <a:pt x="82977" y="19901"/>
                      <a:pt x="60564" y="19901"/>
                    </a:cubicBezTo>
                    <a:cubicBezTo>
                      <a:pt x="38150" y="19901"/>
                      <a:pt x="19835" y="38149"/>
                      <a:pt x="19835" y="60563"/>
                    </a:cubicBezTo>
                    <a:cubicBezTo>
                      <a:pt x="19835" y="82977"/>
                      <a:pt x="38084" y="101225"/>
                      <a:pt x="60564"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5"/>
              <p:cNvSpPr/>
              <p:nvPr/>
            </p:nvSpPr>
            <p:spPr>
              <a:xfrm>
                <a:off x="12069022" y="2735100"/>
                <a:ext cx="121060" cy="120994"/>
              </a:xfrm>
              <a:custGeom>
                <a:avLst/>
                <a:gdLst/>
                <a:ahLst/>
                <a:cxnLst/>
                <a:rect l="l" t="t" r="r" b="b"/>
                <a:pathLst>
                  <a:path w="121060" h="120994" extrusionOk="0">
                    <a:moveTo>
                      <a:pt x="60564" y="0"/>
                    </a:moveTo>
                    <a:cubicBezTo>
                      <a:pt x="93952" y="0"/>
                      <a:pt x="121060" y="27174"/>
                      <a:pt x="121060" y="60497"/>
                    </a:cubicBezTo>
                    <a:cubicBezTo>
                      <a:pt x="121060" y="93886"/>
                      <a:pt x="93886" y="120994"/>
                      <a:pt x="60564" y="120994"/>
                    </a:cubicBezTo>
                    <a:cubicBezTo>
                      <a:pt x="27240" y="120994"/>
                      <a:pt x="0" y="93820"/>
                      <a:pt x="0" y="60497"/>
                    </a:cubicBezTo>
                    <a:cubicBezTo>
                      <a:pt x="0" y="27174"/>
                      <a:pt x="27174" y="0"/>
                      <a:pt x="60564" y="0"/>
                    </a:cubicBezTo>
                    <a:close/>
                    <a:moveTo>
                      <a:pt x="60564" y="101225"/>
                    </a:moveTo>
                    <a:cubicBezTo>
                      <a:pt x="82977" y="101225"/>
                      <a:pt x="101225" y="82977"/>
                      <a:pt x="101225" y="60563"/>
                    </a:cubicBezTo>
                    <a:cubicBezTo>
                      <a:pt x="101225" y="38150"/>
                      <a:pt x="82977" y="19901"/>
                      <a:pt x="60564" y="19901"/>
                    </a:cubicBezTo>
                    <a:cubicBezTo>
                      <a:pt x="38150" y="19901"/>
                      <a:pt x="19835" y="38150"/>
                      <a:pt x="19835" y="60563"/>
                    </a:cubicBezTo>
                    <a:cubicBezTo>
                      <a:pt x="19835" y="82977"/>
                      <a:pt x="38084" y="101225"/>
                      <a:pt x="60564"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5"/>
              <p:cNvSpPr/>
              <p:nvPr/>
            </p:nvSpPr>
            <p:spPr>
              <a:xfrm>
                <a:off x="7169941" y="261658"/>
                <a:ext cx="4117179" cy="6318550"/>
              </a:xfrm>
              <a:custGeom>
                <a:avLst/>
                <a:gdLst/>
                <a:ahLst/>
                <a:cxnLst/>
                <a:rect l="l" t="t" r="r" b="b"/>
                <a:pathLst>
                  <a:path w="4117179" h="6318550" extrusionOk="0">
                    <a:moveTo>
                      <a:pt x="0" y="0"/>
                    </a:moveTo>
                    <a:lnTo>
                      <a:pt x="3745734" y="0"/>
                    </a:lnTo>
                    <a:cubicBezTo>
                      <a:pt x="3950564" y="0"/>
                      <a:pt x="4117180" y="152731"/>
                      <a:pt x="4117180" y="340503"/>
                    </a:cubicBezTo>
                    <a:lnTo>
                      <a:pt x="4117180" y="6318551"/>
                    </a:lnTo>
                    <a:lnTo>
                      <a:pt x="4095560" y="6318551"/>
                    </a:lnTo>
                    <a:lnTo>
                      <a:pt x="4095560" y="340503"/>
                    </a:lnTo>
                    <a:cubicBezTo>
                      <a:pt x="4095560" y="163706"/>
                      <a:pt x="3938664" y="19835"/>
                      <a:pt x="3745734" y="19835"/>
                    </a:cubicBezTo>
                    <a:lnTo>
                      <a:pt x="0" y="19835"/>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81;p5"/>
              <p:cNvSpPr/>
              <p:nvPr/>
            </p:nvSpPr>
            <p:spPr>
              <a:xfrm>
                <a:off x="7058202" y="215707"/>
                <a:ext cx="111738" cy="111737"/>
              </a:xfrm>
              <a:custGeom>
                <a:avLst/>
                <a:gdLst/>
                <a:ahLst/>
                <a:cxnLst/>
                <a:rect l="l" t="t" r="r" b="b"/>
                <a:pathLst>
                  <a:path w="111738" h="111737" extrusionOk="0">
                    <a:moveTo>
                      <a:pt x="55869" y="0"/>
                    </a:moveTo>
                    <a:cubicBezTo>
                      <a:pt x="86679" y="0"/>
                      <a:pt x="111738" y="25058"/>
                      <a:pt x="111738" y="55869"/>
                    </a:cubicBezTo>
                    <a:cubicBezTo>
                      <a:pt x="111738" y="86680"/>
                      <a:pt x="86679" y="111738"/>
                      <a:pt x="55869" y="111738"/>
                    </a:cubicBezTo>
                    <a:cubicBezTo>
                      <a:pt x="25058" y="111738"/>
                      <a:pt x="0" y="86680"/>
                      <a:pt x="0" y="55869"/>
                    </a:cubicBezTo>
                    <a:cubicBezTo>
                      <a:pt x="0" y="25058"/>
                      <a:pt x="25058" y="0"/>
                      <a:pt x="55869" y="0"/>
                    </a:cubicBezTo>
                    <a:close/>
                    <a:moveTo>
                      <a:pt x="55869" y="91903"/>
                    </a:moveTo>
                    <a:cubicBezTo>
                      <a:pt x="75770" y="91903"/>
                      <a:pt x="91903" y="75704"/>
                      <a:pt x="91903" y="55869"/>
                    </a:cubicBezTo>
                    <a:cubicBezTo>
                      <a:pt x="91903" y="36034"/>
                      <a:pt x="75770" y="19835"/>
                      <a:pt x="55869" y="19835"/>
                    </a:cubicBezTo>
                    <a:cubicBezTo>
                      <a:pt x="35967" y="19835"/>
                      <a:pt x="19835" y="36034"/>
                      <a:pt x="19835" y="55869"/>
                    </a:cubicBezTo>
                    <a:cubicBezTo>
                      <a:pt x="19835" y="75770"/>
                      <a:pt x="35967"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82;p5"/>
              <p:cNvSpPr/>
              <p:nvPr/>
            </p:nvSpPr>
            <p:spPr>
              <a:xfrm>
                <a:off x="10141112" y="264104"/>
                <a:ext cx="1673755" cy="19835"/>
              </a:xfrm>
              <a:custGeom>
                <a:avLst/>
                <a:gdLst/>
                <a:ahLst/>
                <a:cxnLst/>
                <a:rect l="l" t="t" r="r" b="b"/>
                <a:pathLst>
                  <a:path w="1673755" h="19835" extrusionOk="0">
                    <a:moveTo>
                      <a:pt x="0" y="0"/>
                    </a:moveTo>
                    <a:lnTo>
                      <a:pt x="1673756" y="0"/>
                    </a:lnTo>
                    <a:lnTo>
                      <a:pt x="1673756"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3" name="Google Shape;383;p5"/>
            <p:cNvGrpSpPr/>
            <p:nvPr/>
          </p:nvGrpSpPr>
          <p:grpSpPr>
            <a:xfrm rot="-5400000">
              <a:off x="4542463" y="109238"/>
              <a:ext cx="59100" cy="384850"/>
              <a:chOff x="1263425" y="3257275"/>
              <a:chExt cx="59100" cy="384850"/>
            </a:xfrm>
          </p:grpSpPr>
          <p:sp>
            <p:nvSpPr>
              <p:cNvPr id="384" name="Google Shape;384;p5"/>
              <p:cNvSpPr/>
              <p:nvPr/>
            </p:nvSpPr>
            <p:spPr>
              <a:xfrm>
                <a:off x="1263425" y="325727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85" name="Google Shape;385;p5"/>
              <p:cNvSpPr/>
              <p:nvPr/>
            </p:nvSpPr>
            <p:spPr>
              <a:xfrm>
                <a:off x="1263425" y="3420150"/>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86" name="Google Shape;386;p5"/>
              <p:cNvSpPr/>
              <p:nvPr/>
            </p:nvSpPr>
            <p:spPr>
              <a:xfrm>
                <a:off x="1263425" y="358302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387" name="Google Shape;387;p5"/>
            <p:cNvGrpSpPr/>
            <p:nvPr/>
          </p:nvGrpSpPr>
          <p:grpSpPr>
            <a:xfrm rot="-5400000">
              <a:off x="4553050" y="4649063"/>
              <a:ext cx="59100" cy="384850"/>
              <a:chOff x="1263425" y="3257275"/>
              <a:chExt cx="59100" cy="384850"/>
            </a:xfrm>
          </p:grpSpPr>
          <p:sp>
            <p:nvSpPr>
              <p:cNvPr id="388" name="Google Shape;388;p5"/>
              <p:cNvSpPr/>
              <p:nvPr/>
            </p:nvSpPr>
            <p:spPr>
              <a:xfrm>
                <a:off x="1263425" y="325727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89" name="Google Shape;389;p5"/>
              <p:cNvSpPr/>
              <p:nvPr/>
            </p:nvSpPr>
            <p:spPr>
              <a:xfrm>
                <a:off x="1263425" y="3420150"/>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90" name="Google Shape;390;p5"/>
              <p:cNvSpPr/>
              <p:nvPr/>
            </p:nvSpPr>
            <p:spPr>
              <a:xfrm>
                <a:off x="1263425" y="358302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391" name="Google Shape;391;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2" name="Google Shape;392;p5"/>
          <p:cNvSpPr txBox="1">
            <a:spLocks noGrp="1"/>
          </p:cNvSpPr>
          <p:nvPr>
            <p:ph type="subTitle" idx="1"/>
          </p:nvPr>
        </p:nvSpPr>
        <p:spPr>
          <a:xfrm>
            <a:off x="4296725" y="3253900"/>
            <a:ext cx="3678900" cy="107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3" name="Google Shape;393;p5"/>
          <p:cNvSpPr txBox="1">
            <a:spLocks noGrp="1"/>
          </p:cNvSpPr>
          <p:nvPr>
            <p:ph type="subTitle" idx="2"/>
          </p:nvPr>
        </p:nvSpPr>
        <p:spPr>
          <a:xfrm>
            <a:off x="4296725" y="1524450"/>
            <a:ext cx="3678900" cy="107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4" name="Google Shape;394;p5"/>
          <p:cNvSpPr txBox="1">
            <a:spLocks noGrp="1"/>
          </p:cNvSpPr>
          <p:nvPr>
            <p:ph type="subTitle" idx="3"/>
          </p:nvPr>
        </p:nvSpPr>
        <p:spPr>
          <a:xfrm>
            <a:off x="4296725" y="1118150"/>
            <a:ext cx="3678900" cy="445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chemeClr val="dk1"/>
                </a:solidFill>
                <a:latin typeface="Krub SemiBold"/>
                <a:ea typeface="Krub SemiBold"/>
                <a:cs typeface="Krub SemiBold"/>
                <a:sym typeface="Krub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95" name="Google Shape;395;p5"/>
          <p:cNvSpPr txBox="1">
            <a:spLocks noGrp="1"/>
          </p:cNvSpPr>
          <p:nvPr>
            <p:ph type="subTitle" idx="4"/>
          </p:nvPr>
        </p:nvSpPr>
        <p:spPr>
          <a:xfrm>
            <a:off x="4296728" y="2847600"/>
            <a:ext cx="3678900" cy="44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Krub SemiBold"/>
                <a:ea typeface="Krub SemiBold"/>
                <a:cs typeface="Krub SemiBold"/>
                <a:sym typeface="Krub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6"/>
        <p:cNvGrpSpPr/>
        <p:nvPr/>
      </p:nvGrpSpPr>
      <p:grpSpPr>
        <a:xfrm>
          <a:off x="0" y="0"/>
          <a:ext cx="0" cy="0"/>
          <a:chOff x="0" y="0"/>
          <a:chExt cx="0" cy="0"/>
        </a:xfrm>
      </p:grpSpPr>
      <p:grpSp>
        <p:nvGrpSpPr>
          <p:cNvPr id="397" name="Google Shape;397;p6"/>
          <p:cNvGrpSpPr/>
          <p:nvPr/>
        </p:nvGrpSpPr>
        <p:grpSpPr>
          <a:xfrm>
            <a:off x="132950" y="288834"/>
            <a:ext cx="8878100" cy="4565827"/>
            <a:chOff x="132949" y="231750"/>
            <a:chExt cx="8878100" cy="4680019"/>
          </a:xfrm>
        </p:grpSpPr>
        <p:grpSp>
          <p:nvGrpSpPr>
            <p:cNvPr id="398" name="Google Shape;398;p6"/>
            <p:cNvGrpSpPr/>
            <p:nvPr/>
          </p:nvGrpSpPr>
          <p:grpSpPr>
            <a:xfrm>
              <a:off x="132949" y="231800"/>
              <a:ext cx="3208658" cy="4679969"/>
              <a:chOff x="0" y="215773"/>
              <a:chExt cx="5161103" cy="6424999"/>
            </a:xfrm>
          </p:grpSpPr>
          <p:sp>
            <p:nvSpPr>
              <p:cNvPr id="399" name="Google Shape;399;p6"/>
              <p:cNvSpPr/>
              <p:nvPr/>
            </p:nvSpPr>
            <p:spPr>
              <a:xfrm>
                <a:off x="56001" y="276204"/>
                <a:ext cx="865142" cy="1080486"/>
              </a:xfrm>
              <a:custGeom>
                <a:avLst/>
                <a:gdLst/>
                <a:ahLst/>
                <a:cxnLst/>
                <a:rect l="l" t="t" r="r" b="b"/>
                <a:pathLst>
                  <a:path w="865142" h="1080486" extrusionOk="0">
                    <a:moveTo>
                      <a:pt x="592542" y="1080486"/>
                    </a:moveTo>
                    <a:lnTo>
                      <a:pt x="0" y="1080486"/>
                    </a:lnTo>
                    <a:lnTo>
                      <a:pt x="0" y="1060651"/>
                    </a:lnTo>
                    <a:lnTo>
                      <a:pt x="592476" y="1060651"/>
                    </a:lnTo>
                    <a:cubicBezTo>
                      <a:pt x="734032" y="1060651"/>
                      <a:pt x="849275" y="916780"/>
                      <a:pt x="849275" y="739983"/>
                    </a:cubicBezTo>
                    <a:lnTo>
                      <a:pt x="849275" y="0"/>
                    </a:lnTo>
                    <a:lnTo>
                      <a:pt x="865143" y="0"/>
                    </a:lnTo>
                    <a:lnTo>
                      <a:pt x="865143" y="739917"/>
                    </a:lnTo>
                    <a:cubicBezTo>
                      <a:pt x="865143" y="927690"/>
                      <a:pt x="742826" y="1080486"/>
                      <a:pt x="592542" y="10804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00" name="Google Shape;400;p6"/>
              <p:cNvGrpSpPr/>
              <p:nvPr/>
            </p:nvGrpSpPr>
            <p:grpSpPr>
              <a:xfrm>
                <a:off x="219442" y="513234"/>
                <a:ext cx="544011" cy="544011"/>
                <a:chOff x="219442" y="513234"/>
                <a:chExt cx="544011" cy="544011"/>
              </a:xfrm>
            </p:grpSpPr>
            <p:sp>
              <p:nvSpPr>
                <p:cNvPr id="401" name="Google Shape;401;p6"/>
                <p:cNvSpPr/>
                <p:nvPr/>
              </p:nvSpPr>
              <p:spPr>
                <a:xfrm>
                  <a:off x="219442" y="513234"/>
                  <a:ext cx="544011" cy="544011"/>
                </a:xfrm>
                <a:custGeom>
                  <a:avLst/>
                  <a:gdLst/>
                  <a:ahLst/>
                  <a:cxnLst/>
                  <a:rect l="l" t="t" r="r" b="b"/>
                  <a:pathLst>
                    <a:path w="544011" h="544011" extrusionOk="0">
                      <a:moveTo>
                        <a:pt x="536210" y="544012"/>
                      </a:moveTo>
                      <a:lnTo>
                        <a:pt x="7802" y="544012"/>
                      </a:lnTo>
                      <a:lnTo>
                        <a:pt x="0" y="536210"/>
                      </a:lnTo>
                      <a:lnTo>
                        <a:pt x="0" y="7802"/>
                      </a:lnTo>
                      <a:lnTo>
                        <a:pt x="7802" y="0"/>
                      </a:lnTo>
                      <a:lnTo>
                        <a:pt x="536210" y="0"/>
                      </a:lnTo>
                      <a:lnTo>
                        <a:pt x="544012" y="7802"/>
                      </a:lnTo>
                      <a:lnTo>
                        <a:pt x="544012" y="536210"/>
                      </a:lnTo>
                      <a:lnTo>
                        <a:pt x="536210" y="544012"/>
                      </a:lnTo>
                      <a:close/>
                      <a:moveTo>
                        <a:pt x="15604" y="528342"/>
                      </a:moveTo>
                      <a:lnTo>
                        <a:pt x="528342" y="528342"/>
                      </a:lnTo>
                      <a:lnTo>
                        <a:pt x="528342" y="15604"/>
                      </a:lnTo>
                      <a:lnTo>
                        <a:pt x="15604" y="15604"/>
                      </a:lnTo>
                      <a:lnTo>
                        <a:pt x="15604" y="52834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402;p6"/>
                <p:cNvSpPr/>
                <p:nvPr/>
              </p:nvSpPr>
              <p:spPr>
                <a:xfrm>
                  <a:off x="613699" y="521035"/>
                  <a:ext cx="15669" cy="227971"/>
                </a:xfrm>
                <a:custGeom>
                  <a:avLst/>
                  <a:gdLst/>
                  <a:ahLst/>
                  <a:cxnLst/>
                  <a:rect l="l" t="t" r="r" b="b"/>
                  <a:pathLst>
                    <a:path w="15669" h="227971" extrusionOk="0">
                      <a:moveTo>
                        <a:pt x="0" y="0"/>
                      </a:moveTo>
                      <a:lnTo>
                        <a:pt x="15670" y="0"/>
                      </a:lnTo>
                      <a:lnTo>
                        <a:pt x="15670" y="227972"/>
                      </a:lnTo>
                      <a:lnTo>
                        <a:pt x="0" y="227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403;p6"/>
                <p:cNvSpPr/>
                <p:nvPr/>
              </p:nvSpPr>
              <p:spPr>
                <a:xfrm>
                  <a:off x="353594" y="681898"/>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404;p6"/>
                <p:cNvSpPr/>
                <p:nvPr/>
              </p:nvSpPr>
              <p:spPr>
                <a:xfrm>
                  <a:off x="483646" y="521035"/>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 name="Google Shape;405;p6"/>
                <p:cNvSpPr/>
                <p:nvPr/>
              </p:nvSpPr>
              <p:spPr>
                <a:xfrm>
                  <a:off x="527680" y="916945"/>
                  <a:ext cx="227971" cy="15669"/>
                </a:xfrm>
                <a:custGeom>
                  <a:avLst/>
                  <a:gdLst/>
                  <a:ahLst/>
                  <a:cxnLst/>
                  <a:rect l="l" t="t" r="r" b="b"/>
                  <a:pathLst>
                    <a:path w="227971" h="15669" extrusionOk="0">
                      <a:moveTo>
                        <a:pt x="0" y="0"/>
                      </a:moveTo>
                      <a:lnTo>
                        <a:pt x="227972" y="0"/>
                      </a:lnTo>
                      <a:lnTo>
                        <a:pt x="227972"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406;p6"/>
                <p:cNvSpPr/>
                <p:nvPr/>
              </p:nvSpPr>
              <p:spPr>
                <a:xfrm>
                  <a:off x="227244" y="637798"/>
                  <a:ext cx="97919" cy="15669"/>
                </a:xfrm>
                <a:custGeom>
                  <a:avLst/>
                  <a:gdLst/>
                  <a:ahLst/>
                  <a:cxnLst/>
                  <a:rect l="l" t="t" r="r" b="b"/>
                  <a:pathLst>
                    <a:path w="97919" h="15669" extrusionOk="0">
                      <a:moveTo>
                        <a:pt x="0" y="0"/>
                      </a:moveTo>
                      <a:lnTo>
                        <a:pt x="97919" y="0"/>
                      </a:lnTo>
                      <a:lnTo>
                        <a:pt x="97919"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 name="Google Shape;407;p6"/>
                <p:cNvSpPr/>
                <p:nvPr/>
              </p:nvSpPr>
              <p:spPr>
                <a:xfrm>
                  <a:off x="227244" y="777372"/>
                  <a:ext cx="358024" cy="15669"/>
                </a:xfrm>
                <a:custGeom>
                  <a:avLst/>
                  <a:gdLst/>
                  <a:ahLst/>
                  <a:cxnLst/>
                  <a:rect l="l" t="t" r="r" b="b"/>
                  <a:pathLst>
                    <a:path w="358024" h="15669" extrusionOk="0">
                      <a:moveTo>
                        <a:pt x="0" y="0"/>
                      </a:moveTo>
                      <a:lnTo>
                        <a:pt x="358024" y="0"/>
                      </a:lnTo>
                      <a:lnTo>
                        <a:pt x="358024"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408;p6"/>
                <p:cNvSpPr/>
                <p:nvPr/>
              </p:nvSpPr>
              <p:spPr>
                <a:xfrm>
                  <a:off x="573764" y="737503"/>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390"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409;p6"/>
                <p:cNvSpPr/>
                <p:nvPr/>
              </p:nvSpPr>
              <p:spPr>
                <a:xfrm>
                  <a:off x="313659" y="597930"/>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456"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6"/>
                <p:cNvSpPr/>
                <p:nvPr/>
              </p:nvSpPr>
              <p:spPr>
                <a:xfrm>
                  <a:off x="443712" y="877076"/>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456"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11" name="Google Shape;411;p6"/>
              <p:cNvSpPr/>
              <p:nvPr/>
            </p:nvSpPr>
            <p:spPr>
              <a:xfrm>
                <a:off x="62612" y="4538048"/>
                <a:ext cx="859258" cy="2046854"/>
              </a:xfrm>
              <a:custGeom>
                <a:avLst/>
                <a:gdLst/>
                <a:ahLst/>
                <a:cxnLst/>
                <a:rect l="l" t="t" r="r" b="b"/>
                <a:pathLst>
                  <a:path w="859258" h="2046854" extrusionOk="0">
                    <a:moveTo>
                      <a:pt x="859258" y="2046855"/>
                    </a:moveTo>
                    <a:lnTo>
                      <a:pt x="845241" y="2046855"/>
                    </a:lnTo>
                    <a:lnTo>
                      <a:pt x="845241" y="19835"/>
                    </a:lnTo>
                    <a:lnTo>
                      <a:pt x="240931" y="19835"/>
                    </a:lnTo>
                    <a:cubicBezTo>
                      <a:pt x="115837" y="19835"/>
                      <a:pt x="14017" y="163706"/>
                      <a:pt x="14017" y="340503"/>
                    </a:cubicBezTo>
                    <a:lnTo>
                      <a:pt x="14017" y="1722153"/>
                    </a:lnTo>
                    <a:lnTo>
                      <a:pt x="0" y="1722153"/>
                    </a:lnTo>
                    <a:lnTo>
                      <a:pt x="0" y="340503"/>
                    </a:lnTo>
                    <a:cubicBezTo>
                      <a:pt x="0" y="152731"/>
                      <a:pt x="108102" y="0"/>
                      <a:pt x="240931" y="0"/>
                    </a:cubicBezTo>
                    <a:lnTo>
                      <a:pt x="852250" y="0"/>
                    </a:lnTo>
                    <a:lnTo>
                      <a:pt x="859258" y="9918"/>
                    </a:lnTo>
                    <a:lnTo>
                      <a:pt x="859258" y="2046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6"/>
              <p:cNvSpPr/>
              <p:nvPr/>
            </p:nvSpPr>
            <p:spPr>
              <a:xfrm>
                <a:off x="747454" y="5595129"/>
                <a:ext cx="19835" cy="989773"/>
              </a:xfrm>
              <a:custGeom>
                <a:avLst/>
                <a:gdLst/>
                <a:ahLst/>
                <a:cxnLst/>
                <a:rect l="l" t="t" r="r" b="b"/>
                <a:pathLst>
                  <a:path w="19835" h="989773" extrusionOk="0">
                    <a:moveTo>
                      <a:pt x="0" y="0"/>
                    </a:moveTo>
                    <a:lnTo>
                      <a:pt x="19835" y="0"/>
                    </a:lnTo>
                    <a:lnTo>
                      <a:pt x="19835" y="989774"/>
                    </a:lnTo>
                    <a:lnTo>
                      <a:pt x="0" y="989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6"/>
              <p:cNvSpPr/>
              <p:nvPr/>
            </p:nvSpPr>
            <p:spPr>
              <a:xfrm>
                <a:off x="701502" y="5496879"/>
                <a:ext cx="111737" cy="111737"/>
              </a:xfrm>
              <a:custGeom>
                <a:avLst/>
                <a:gdLst/>
                <a:ahLst/>
                <a:cxnLst/>
                <a:rect l="l" t="t" r="r" b="b"/>
                <a:pathLst>
                  <a:path w="111737" h="111737" extrusionOk="0">
                    <a:moveTo>
                      <a:pt x="55869" y="111738"/>
                    </a:moveTo>
                    <a:cubicBezTo>
                      <a:pt x="25058" y="111738"/>
                      <a:pt x="0" y="86679"/>
                      <a:pt x="0" y="55869"/>
                    </a:cubicBezTo>
                    <a:cubicBezTo>
                      <a:pt x="0" y="25058"/>
                      <a:pt x="25058" y="0"/>
                      <a:pt x="55869" y="0"/>
                    </a:cubicBezTo>
                    <a:cubicBezTo>
                      <a:pt x="86680" y="0"/>
                      <a:pt x="111738" y="25058"/>
                      <a:pt x="111738" y="55869"/>
                    </a:cubicBezTo>
                    <a:cubicBezTo>
                      <a:pt x="111738" y="86679"/>
                      <a:pt x="86680" y="111738"/>
                      <a:pt x="55869" y="111738"/>
                    </a:cubicBezTo>
                    <a:close/>
                    <a:moveTo>
                      <a:pt x="55869" y="19835"/>
                    </a:moveTo>
                    <a:cubicBezTo>
                      <a:pt x="35968" y="19835"/>
                      <a:pt x="19835" y="36034"/>
                      <a:pt x="19835" y="55869"/>
                    </a:cubicBezTo>
                    <a:cubicBezTo>
                      <a:pt x="19835" y="75704"/>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6"/>
              <p:cNvSpPr/>
              <p:nvPr/>
            </p:nvSpPr>
            <p:spPr>
              <a:xfrm>
                <a:off x="786727" y="2366960"/>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13"/>
                      <a:pt x="86680" y="111738"/>
                      <a:pt x="55869" y="111738"/>
                    </a:cubicBezTo>
                    <a:close/>
                    <a:moveTo>
                      <a:pt x="55869" y="19769"/>
                    </a:moveTo>
                    <a:cubicBezTo>
                      <a:pt x="35968" y="19769"/>
                      <a:pt x="19835" y="35968"/>
                      <a:pt x="19835" y="55803"/>
                    </a:cubicBezTo>
                    <a:cubicBezTo>
                      <a:pt x="19835" y="75704"/>
                      <a:pt x="36034" y="91837"/>
                      <a:pt x="55869" y="91837"/>
                    </a:cubicBezTo>
                    <a:cubicBezTo>
                      <a:pt x="75770" y="91837"/>
                      <a:pt x="91903" y="75704"/>
                      <a:pt x="91903" y="55803"/>
                    </a:cubicBezTo>
                    <a:cubicBezTo>
                      <a:pt x="91903" y="35968"/>
                      <a:pt x="75770" y="19769"/>
                      <a:pt x="55869"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6"/>
              <p:cNvSpPr/>
              <p:nvPr/>
            </p:nvSpPr>
            <p:spPr>
              <a:xfrm>
                <a:off x="57852" y="2189568"/>
                <a:ext cx="742363" cy="19835"/>
              </a:xfrm>
              <a:custGeom>
                <a:avLst/>
                <a:gdLst/>
                <a:ahLst/>
                <a:cxnLst/>
                <a:rect l="l" t="t" r="r" b="b"/>
                <a:pathLst>
                  <a:path w="742363" h="19835" extrusionOk="0">
                    <a:moveTo>
                      <a:pt x="0" y="0"/>
                    </a:moveTo>
                    <a:lnTo>
                      <a:pt x="742363" y="0"/>
                    </a:lnTo>
                    <a:lnTo>
                      <a:pt x="742363"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6"/>
              <p:cNvSpPr/>
              <p:nvPr/>
            </p:nvSpPr>
            <p:spPr>
              <a:xfrm>
                <a:off x="786727" y="2143616"/>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80"/>
                      <a:pt x="86680" y="111738"/>
                      <a:pt x="55869" y="111738"/>
                    </a:cubicBezTo>
                    <a:close/>
                    <a:moveTo>
                      <a:pt x="55869" y="19835"/>
                    </a:moveTo>
                    <a:cubicBezTo>
                      <a:pt x="35968" y="19835"/>
                      <a:pt x="19835" y="36034"/>
                      <a:pt x="19835" y="55869"/>
                    </a:cubicBezTo>
                    <a:cubicBezTo>
                      <a:pt x="19835" y="75704"/>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6"/>
              <p:cNvSpPr/>
              <p:nvPr/>
            </p:nvSpPr>
            <p:spPr>
              <a:xfrm>
                <a:off x="57852" y="1966290"/>
                <a:ext cx="742363" cy="19835"/>
              </a:xfrm>
              <a:custGeom>
                <a:avLst/>
                <a:gdLst/>
                <a:ahLst/>
                <a:cxnLst/>
                <a:rect l="l" t="t" r="r" b="b"/>
                <a:pathLst>
                  <a:path w="742363" h="19835" extrusionOk="0">
                    <a:moveTo>
                      <a:pt x="0" y="0"/>
                    </a:moveTo>
                    <a:lnTo>
                      <a:pt x="742363" y="0"/>
                    </a:lnTo>
                    <a:lnTo>
                      <a:pt x="742363"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6"/>
              <p:cNvSpPr/>
              <p:nvPr/>
            </p:nvSpPr>
            <p:spPr>
              <a:xfrm>
                <a:off x="786727" y="1920339"/>
                <a:ext cx="111737" cy="111737"/>
              </a:xfrm>
              <a:custGeom>
                <a:avLst/>
                <a:gdLst/>
                <a:ahLst/>
                <a:cxnLst/>
                <a:rect l="l" t="t" r="r" b="b"/>
                <a:pathLst>
                  <a:path w="111737" h="111737" extrusionOk="0">
                    <a:moveTo>
                      <a:pt x="55869" y="111738"/>
                    </a:moveTo>
                    <a:cubicBezTo>
                      <a:pt x="25058" y="111738"/>
                      <a:pt x="0" y="86679"/>
                      <a:pt x="0" y="55869"/>
                    </a:cubicBezTo>
                    <a:cubicBezTo>
                      <a:pt x="0" y="25058"/>
                      <a:pt x="25058" y="0"/>
                      <a:pt x="55869" y="0"/>
                    </a:cubicBezTo>
                    <a:cubicBezTo>
                      <a:pt x="86680" y="0"/>
                      <a:pt x="111738" y="25058"/>
                      <a:pt x="111738" y="55869"/>
                    </a:cubicBezTo>
                    <a:cubicBezTo>
                      <a:pt x="111738" y="86679"/>
                      <a:pt x="86680" y="111738"/>
                      <a:pt x="55869" y="111738"/>
                    </a:cubicBezTo>
                    <a:close/>
                    <a:moveTo>
                      <a:pt x="55869" y="19835"/>
                    </a:moveTo>
                    <a:cubicBezTo>
                      <a:pt x="35968" y="19835"/>
                      <a:pt x="19835" y="35968"/>
                      <a:pt x="19835" y="55869"/>
                    </a:cubicBezTo>
                    <a:cubicBezTo>
                      <a:pt x="19835" y="75770"/>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6"/>
              <p:cNvSpPr/>
              <p:nvPr/>
            </p:nvSpPr>
            <p:spPr>
              <a:xfrm>
                <a:off x="61885" y="1743012"/>
                <a:ext cx="738330" cy="19835"/>
              </a:xfrm>
              <a:custGeom>
                <a:avLst/>
                <a:gdLst/>
                <a:ahLst/>
                <a:cxnLst/>
                <a:rect l="l" t="t" r="r" b="b"/>
                <a:pathLst>
                  <a:path w="738330" h="19835" extrusionOk="0">
                    <a:moveTo>
                      <a:pt x="0" y="0"/>
                    </a:moveTo>
                    <a:lnTo>
                      <a:pt x="738330" y="0"/>
                    </a:lnTo>
                    <a:lnTo>
                      <a:pt x="73833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6"/>
              <p:cNvSpPr/>
              <p:nvPr/>
            </p:nvSpPr>
            <p:spPr>
              <a:xfrm>
                <a:off x="786727" y="1697061"/>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13"/>
                      <a:pt x="86680" y="111738"/>
                      <a:pt x="55869" y="111738"/>
                    </a:cubicBezTo>
                    <a:close/>
                    <a:moveTo>
                      <a:pt x="55869" y="19769"/>
                    </a:moveTo>
                    <a:cubicBezTo>
                      <a:pt x="35968" y="19769"/>
                      <a:pt x="19835" y="35968"/>
                      <a:pt x="19835" y="55803"/>
                    </a:cubicBezTo>
                    <a:cubicBezTo>
                      <a:pt x="19835" y="75704"/>
                      <a:pt x="36034" y="91837"/>
                      <a:pt x="55869" y="91837"/>
                    </a:cubicBezTo>
                    <a:cubicBezTo>
                      <a:pt x="75770" y="91837"/>
                      <a:pt x="91903" y="75638"/>
                      <a:pt x="91903" y="55803"/>
                    </a:cubicBezTo>
                    <a:cubicBezTo>
                      <a:pt x="91903" y="35968"/>
                      <a:pt x="75770" y="19769"/>
                      <a:pt x="55869"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6"/>
              <p:cNvSpPr/>
              <p:nvPr/>
            </p:nvSpPr>
            <p:spPr>
              <a:xfrm>
                <a:off x="61885" y="2412911"/>
                <a:ext cx="738330" cy="19835"/>
              </a:xfrm>
              <a:custGeom>
                <a:avLst/>
                <a:gdLst/>
                <a:ahLst/>
                <a:cxnLst/>
                <a:rect l="l" t="t" r="r" b="b"/>
                <a:pathLst>
                  <a:path w="738330" h="19835" extrusionOk="0">
                    <a:moveTo>
                      <a:pt x="0" y="0"/>
                    </a:moveTo>
                    <a:lnTo>
                      <a:pt x="738330" y="0"/>
                    </a:lnTo>
                    <a:lnTo>
                      <a:pt x="73833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6"/>
              <p:cNvSpPr/>
              <p:nvPr/>
            </p:nvSpPr>
            <p:spPr>
              <a:xfrm>
                <a:off x="232996" y="4669357"/>
                <a:ext cx="689866" cy="689866"/>
              </a:xfrm>
              <a:custGeom>
                <a:avLst/>
                <a:gdLst/>
                <a:ahLst/>
                <a:cxnLst/>
                <a:rect l="l" t="t" r="r" b="b"/>
                <a:pathLst>
                  <a:path w="689866" h="689866" extrusionOk="0">
                    <a:moveTo>
                      <a:pt x="679949" y="689866"/>
                    </a:moveTo>
                    <a:lnTo>
                      <a:pt x="9918" y="689866"/>
                    </a:lnTo>
                    <a:lnTo>
                      <a:pt x="0" y="679949"/>
                    </a:lnTo>
                    <a:lnTo>
                      <a:pt x="0" y="9918"/>
                    </a:lnTo>
                    <a:lnTo>
                      <a:pt x="9918" y="0"/>
                    </a:lnTo>
                    <a:lnTo>
                      <a:pt x="679949" y="0"/>
                    </a:lnTo>
                    <a:lnTo>
                      <a:pt x="689866" y="9918"/>
                    </a:lnTo>
                    <a:lnTo>
                      <a:pt x="689866" y="679949"/>
                    </a:lnTo>
                    <a:lnTo>
                      <a:pt x="679949" y="689866"/>
                    </a:lnTo>
                    <a:close/>
                    <a:moveTo>
                      <a:pt x="19835" y="670031"/>
                    </a:moveTo>
                    <a:lnTo>
                      <a:pt x="670031" y="670031"/>
                    </a:lnTo>
                    <a:lnTo>
                      <a:pt x="670031" y="19835"/>
                    </a:lnTo>
                    <a:lnTo>
                      <a:pt x="19835" y="19835"/>
                    </a:lnTo>
                    <a:lnTo>
                      <a:pt x="19835" y="6700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6"/>
              <p:cNvSpPr/>
              <p:nvPr/>
            </p:nvSpPr>
            <p:spPr>
              <a:xfrm>
                <a:off x="732908" y="4679275"/>
                <a:ext cx="19835" cy="289064"/>
              </a:xfrm>
              <a:custGeom>
                <a:avLst/>
                <a:gdLst/>
                <a:ahLst/>
                <a:cxnLst/>
                <a:rect l="l" t="t" r="r" b="b"/>
                <a:pathLst>
                  <a:path w="19835" h="289064" extrusionOk="0">
                    <a:moveTo>
                      <a:pt x="0" y="0"/>
                    </a:moveTo>
                    <a:lnTo>
                      <a:pt x="19835" y="0"/>
                    </a:lnTo>
                    <a:lnTo>
                      <a:pt x="19835" y="289064"/>
                    </a:lnTo>
                    <a:lnTo>
                      <a:pt x="0" y="28906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6"/>
              <p:cNvSpPr/>
              <p:nvPr/>
            </p:nvSpPr>
            <p:spPr>
              <a:xfrm>
                <a:off x="403116" y="4883246"/>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6"/>
              <p:cNvSpPr/>
              <p:nvPr/>
            </p:nvSpPr>
            <p:spPr>
              <a:xfrm>
                <a:off x="568012" y="4679275"/>
                <a:ext cx="19835" cy="465993"/>
              </a:xfrm>
              <a:custGeom>
                <a:avLst/>
                <a:gdLst/>
                <a:ahLst/>
                <a:cxnLst/>
                <a:rect l="l" t="t" r="r" b="b"/>
                <a:pathLst>
                  <a:path w="19835" h="465993" extrusionOk="0">
                    <a:moveTo>
                      <a:pt x="0" y="0"/>
                    </a:moveTo>
                    <a:lnTo>
                      <a:pt x="19835" y="0"/>
                    </a:lnTo>
                    <a:lnTo>
                      <a:pt x="19835" y="465993"/>
                    </a:lnTo>
                    <a:lnTo>
                      <a:pt x="0" y="46599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6"/>
              <p:cNvSpPr/>
              <p:nvPr/>
            </p:nvSpPr>
            <p:spPr>
              <a:xfrm>
                <a:off x="623881" y="5181302"/>
                <a:ext cx="289064" cy="19835"/>
              </a:xfrm>
              <a:custGeom>
                <a:avLst/>
                <a:gdLst/>
                <a:ahLst/>
                <a:cxnLst/>
                <a:rect l="l" t="t" r="r" b="b"/>
                <a:pathLst>
                  <a:path w="289064" h="19835" extrusionOk="0">
                    <a:moveTo>
                      <a:pt x="0" y="0"/>
                    </a:moveTo>
                    <a:lnTo>
                      <a:pt x="289064" y="0"/>
                    </a:lnTo>
                    <a:lnTo>
                      <a:pt x="2890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6"/>
              <p:cNvSpPr/>
              <p:nvPr/>
            </p:nvSpPr>
            <p:spPr>
              <a:xfrm>
                <a:off x="242914" y="4827377"/>
                <a:ext cx="124167" cy="19835"/>
              </a:xfrm>
              <a:custGeom>
                <a:avLst/>
                <a:gdLst/>
                <a:ahLst/>
                <a:cxnLst/>
                <a:rect l="l" t="t" r="r" b="b"/>
                <a:pathLst>
                  <a:path w="124167" h="19835" extrusionOk="0">
                    <a:moveTo>
                      <a:pt x="0" y="0"/>
                    </a:moveTo>
                    <a:lnTo>
                      <a:pt x="124168" y="0"/>
                    </a:lnTo>
                    <a:lnTo>
                      <a:pt x="124168"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6"/>
              <p:cNvSpPr/>
              <p:nvPr/>
            </p:nvSpPr>
            <p:spPr>
              <a:xfrm>
                <a:off x="242914" y="5004373"/>
                <a:ext cx="453960" cy="19835"/>
              </a:xfrm>
              <a:custGeom>
                <a:avLst/>
                <a:gdLst/>
                <a:ahLst/>
                <a:cxnLst/>
                <a:rect l="l" t="t" r="r" b="b"/>
                <a:pathLst>
                  <a:path w="453960" h="19835" extrusionOk="0">
                    <a:moveTo>
                      <a:pt x="0" y="0"/>
                    </a:moveTo>
                    <a:lnTo>
                      <a:pt x="453960" y="0"/>
                    </a:lnTo>
                    <a:lnTo>
                      <a:pt x="45396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6"/>
              <p:cNvSpPr/>
              <p:nvPr/>
            </p:nvSpPr>
            <p:spPr>
              <a:xfrm>
                <a:off x="682328" y="4953727"/>
                <a:ext cx="120994" cy="121060"/>
              </a:xfrm>
              <a:custGeom>
                <a:avLst/>
                <a:gdLst/>
                <a:ahLst/>
                <a:cxnLst/>
                <a:rect l="l" t="t" r="r" b="b"/>
                <a:pathLst>
                  <a:path w="120994" h="121060" extrusionOk="0">
                    <a:moveTo>
                      <a:pt x="60497" y="121060"/>
                    </a:moveTo>
                    <a:cubicBezTo>
                      <a:pt x="27108" y="121060"/>
                      <a:pt x="0" y="93886"/>
                      <a:pt x="0" y="60564"/>
                    </a:cubicBezTo>
                    <a:cubicBezTo>
                      <a:pt x="0" y="27240"/>
                      <a:pt x="27174" y="0"/>
                      <a:pt x="60497" y="0"/>
                    </a:cubicBezTo>
                    <a:cubicBezTo>
                      <a:pt x="93886" y="0"/>
                      <a:pt x="120994" y="27174"/>
                      <a:pt x="120994" y="60564"/>
                    </a:cubicBezTo>
                    <a:cubicBezTo>
                      <a:pt x="120994" y="93953"/>
                      <a:pt x="93886" y="121060"/>
                      <a:pt x="60497" y="121060"/>
                    </a:cubicBezTo>
                    <a:close/>
                    <a:moveTo>
                      <a:pt x="60497" y="19835"/>
                    </a:moveTo>
                    <a:cubicBezTo>
                      <a:pt x="38083" y="19835"/>
                      <a:pt x="19835" y="38084"/>
                      <a:pt x="19835" y="60564"/>
                    </a:cubicBezTo>
                    <a:cubicBezTo>
                      <a:pt x="19835" y="83043"/>
                      <a:pt x="38083" y="101225"/>
                      <a:pt x="60497" y="101225"/>
                    </a:cubicBezTo>
                    <a:cubicBezTo>
                      <a:pt x="82911" y="101225"/>
                      <a:pt x="101159" y="82977"/>
                      <a:pt x="101159" y="60564"/>
                    </a:cubicBezTo>
                    <a:cubicBezTo>
                      <a:pt x="101159" y="38150"/>
                      <a:pt x="82911"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6"/>
              <p:cNvSpPr/>
              <p:nvPr/>
            </p:nvSpPr>
            <p:spPr>
              <a:xfrm>
                <a:off x="352536" y="4776731"/>
                <a:ext cx="120994" cy="121060"/>
              </a:xfrm>
              <a:custGeom>
                <a:avLst/>
                <a:gdLst/>
                <a:ahLst/>
                <a:cxnLst/>
                <a:rect l="l" t="t" r="r" b="b"/>
                <a:pathLst>
                  <a:path w="120994" h="121060" extrusionOk="0">
                    <a:moveTo>
                      <a:pt x="60497" y="121060"/>
                    </a:moveTo>
                    <a:cubicBezTo>
                      <a:pt x="27108" y="121060"/>
                      <a:pt x="0" y="93886"/>
                      <a:pt x="0" y="60563"/>
                    </a:cubicBezTo>
                    <a:cubicBezTo>
                      <a:pt x="0" y="27240"/>
                      <a:pt x="27174" y="0"/>
                      <a:pt x="60497" y="0"/>
                    </a:cubicBezTo>
                    <a:cubicBezTo>
                      <a:pt x="93886" y="0"/>
                      <a:pt x="120994" y="27174"/>
                      <a:pt x="120994" y="60563"/>
                    </a:cubicBezTo>
                    <a:cubicBezTo>
                      <a:pt x="120994" y="93952"/>
                      <a:pt x="93820" y="121060"/>
                      <a:pt x="60497" y="121060"/>
                    </a:cubicBezTo>
                    <a:close/>
                    <a:moveTo>
                      <a:pt x="60497" y="19901"/>
                    </a:moveTo>
                    <a:cubicBezTo>
                      <a:pt x="38083" y="19901"/>
                      <a:pt x="19835" y="38149"/>
                      <a:pt x="19835" y="60629"/>
                    </a:cubicBezTo>
                    <a:cubicBezTo>
                      <a:pt x="19835" y="83109"/>
                      <a:pt x="38083" y="101291"/>
                      <a:pt x="60497" y="101291"/>
                    </a:cubicBezTo>
                    <a:cubicBezTo>
                      <a:pt x="82911" y="101291"/>
                      <a:pt x="101159" y="83043"/>
                      <a:pt x="101159" y="60629"/>
                    </a:cubicBezTo>
                    <a:cubicBezTo>
                      <a:pt x="101159" y="38215"/>
                      <a:pt x="82911" y="19901"/>
                      <a:pt x="60497" y="199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31;p6"/>
              <p:cNvSpPr/>
              <p:nvPr/>
            </p:nvSpPr>
            <p:spPr>
              <a:xfrm>
                <a:off x="517432" y="5130722"/>
                <a:ext cx="120994" cy="121060"/>
              </a:xfrm>
              <a:custGeom>
                <a:avLst/>
                <a:gdLst/>
                <a:ahLst/>
                <a:cxnLst/>
                <a:rect l="l" t="t" r="r" b="b"/>
                <a:pathLst>
                  <a:path w="120994" h="121060" extrusionOk="0">
                    <a:moveTo>
                      <a:pt x="60497" y="121060"/>
                    </a:moveTo>
                    <a:cubicBezTo>
                      <a:pt x="27108" y="121060"/>
                      <a:pt x="0" y="93886"/>
                      <a:pt x="0" y="60563"/>
                    </a:cubicBezTo>
                    <a:cubicBezTo>
                      <a:pt x="0" y="27240"/>
                      <a:pt x="27174" y="0"/>
                      <a:pt x="60497" y="0"/>
                    </a:cubicBezTo>
                    <a:cubicBezTo>
                      <a:pt x="93886" y="0"/>
                      <a:pt x="120994" y="27174"/>
                      <a:pt x="120994" y="60563"/>
                    </a:cubicBezTo>
                    <a:cubicBezTo>
                      <a:pt x="120994" y="93953"/>
                      <a:pt x="93886" y="121060"/>
                      <a:pt x="60497" y="121060"/>
                    </a:cubicBezTo>
                    <a:close/>
                    <a:moveTo>
                      <a:pt x="60497" y="19835"/>
                    </a:moveTo>
                    <a:cubicBezTo>
                      <a:pt x="38083" y="19835"/>
                      <a:pt x="19835" y="38084"/>
                      <a:pt x="19835" y="60563"/>
                    </a:cubicBezTo>
                    <a:cubicBezTo>
                      <a:pt x="19835" y="83043"/>
                      <a:pt x="38083" y="101225"/>
                      <a:pt x="60497" y="101225"/>
                    </a:cubicBezTo>
                    <a:cubicBezTo>
                      <a:pt x="82911" y="101225"/>
                      <a:pt x="101159" y="82977"/>
                      <a:pt x="101159" y="60563"/>
                    </a:cubicBezTo>
                    <a:cubicBezTo>
                      <a:pt x="101159" y="38150"/>
                      <a:pt x="82911"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6"/>
              <p:cNvSpPr/>
              <p:nvPr/>
            </p:nvSpPr>
            <p:spPr>
              <a:xfrm>
                <a:off x="334288" y="6199638"/>
                <a:ext cx="120994" cy="121060"/>
              </a:xfrm>
              <a:custGeom>
                <a:avLst/>
                <a:gdLst/>
                <a:ahLst/>
                <a:cxnLst/>
                <a:rect l="l" t="t" r="r" b="b"/>
                <a:pathLst>
                  <a:path w="120994" h="121060" extrusionOk="0">
                    <a:moveTo>
                      <a:pt x="60497" y="121060"/>
                    </a:moveTo>
                    <a:cubicBezTo>
                      <a:pt x="27108" y="121060"/>
                      <a:pt x="0" y="93886"/>
                      <a:pt x="0" y="60564"/>
                    </a:cubicBezTo>
                    <a:cubicBezTo>
                      <a:pt x="0" y="27174"/>
                      <a:pt x="27174" y="0"/>
                      <a:pt x="60497" y="0"/>
                    </a:cubicBezTo>
                    <a:cubicBezTo>
                      <a:pt x="93886" y="0"/>
                      <a:pt x="120994" y="27174"/>
                      <a:pt x="120994" y="60564"/>
                    </a:cubicBezTo>
                    <a:cubicBezTo>
                      <a:pt x="121060" y="93953"/>
                      <a:pt x="93886" y="121060"/>
                      <a:pt x="60497" y="121060"/>
                    </a:cubicBezTo>
                    <a:close/>
                    <a:moveTo>
                      <a:pt x="60497" y="19835"/>
                    </a:moveTo>
                    <a:cubicBezTo>
                      <a:pt x="38083" y="19835"/>
                      <a:pt x="19835" y="38084"/>
                      <a:pt x="19835" y="60564"/>
                    </a:cubicBezTo>
                    <a:cubicBezTo>
                      <a:pt x="19835" y="82977"/>
                      <a:pt x="38083" y="101225"/>
                      <a:pt x="60497" y="101225"/>
                    </a:cubicBezTo>
                    <a:cubicBezTo>
                      <a:pt x="82911" y="101225"/>
                      <a:pt x="101159" y="82977"/>
                      <a:pt x="101159" y="60564"/>
                    </a:cubicBezTo>
                    <a:cubicBezTo>
                      <a:pt x="101225" y="38150"/>
                      <a:pt x="82977"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6"/>
              <p:cNvSpPr/>
              <p:nvPr/>
            </p:nvSpPr>
            <p:spPr>
              <a:xfrm>
                <a:off x="62612" y="5928029"/>
                <a:ext cx="664344" cy="664345"/>
              </a:xfrm>
              <a:custGeom>
                <a:avLst/>
                <a:gdLst/>
                <a:ahLst/>
                <a:cxnLst/>
                <a:rect l="l" t="t" r="r" b="b"/>
                <a:pathLst>
                  <a:path w="664344" h="664345" extrusionOk="0">
                    <a:moveTo>
                      <a:pt x="332173" y="664345"/>
                    </a:moveTo>
                    <a:cubicBezTo>
                      <a:pt x="149028" y="664345"/>
                      <a:pt x="0" y="515317"/>
                      <a:pt x="0" y="332173"/>
                    </a:cubicBezTo>
                    <a:cubicBezTo>
                      <a:pt x="0" y="149028"/>
                      <a:pt x="149028" y="0"/>
                      <a:pt x="332173" y="0"/>
                    </a:cubicBezTo>
                    <a:cubicBezTo>
                      <a:pt x="515317" y="0"/>
                      <a:pt x="664345" y="149028"/>
                      <a:pt x="664345" y="332173"/>
                    </a:cubicBezTo>
                    <a:cubicBezTo>
                      <a:pt x="664345" y="515317"/>
                      <a:pt x="515383" y="664345"/>
                      <a:pt x="332173" y="664345"/>
                    </a:cubicBezTo>
                    <a:close/>
                    <a:moveTo>
                      <a:pt x="332173" y="19835"/>
                    </a:moveTo>
                    <a:cubicBezTo>
                      <a:pt x="159937" y="19835"/>
                      <a:pt x="19835" y="159937"/>
                      <a:pt x="19835" y="332173"/>
                    </a:cubicBezTo>
                    <a:cubicBezTo>
                      <a:pt x="19835" y="504408"/>
                      <a:pt x="159937" y="644510"/>
                      <a:pt x="332173" y="644510"/>
                    </a:cubicBezTo>
                    <a:cubicBezTo>
                      <a:pt x="504408" y="644510"/>
                      <a:pt x="644510" y="504408"/>
                      <a:pt x="644510" y="332173"/>
                    </a:cubicBezTo>
                    <a:cubicBezTo>
                      <a:pt x="644510" y="159937"/>
                      <a:pt x="504408" y="19835"/>
                      <a:pt x="332173"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6"/>
              <p:cNvSpPr/>
              <p:nvPr/>
            </p:nvSpPr>
            <p:spPr>
              <a:xfrm>
                <a:off x="49389" y="266286"/>
                <a:ext cx="4990587" cy="3734031"/>
              </a:xfrm>
              <a:custGeom>
                <a:avLst/>
                <a:gdLst/>
                <a:ahLst/>
                <a:cxnLst/>
                <a:rect l="l" t="t" r="r" b="b"/>
                <a:pathLst>
                  <a:path w="4990587" h="3734031" extrusionOk="0">
                    <a:moveTo>
                      <a:pt x="4990588" y="0"/>
                    </a:moveTo>
                    <a:lnTo>
                      <a:pt x="4990588" y="19835"/>
                    </a:lnTo>
                    <a:lnTo>
                      <a:pt x="334354" y="19835"/>
                    </a:lnTo>
                    <a:cubicBezTo>
                      <a:pt x="160731" y="19835"/>
                      <a:pt x="19505" y="163706"/>
                      <a:pt x="19505" y="340503"/>
                    </a:cubicBezTo>
                    <a:lnTo>
                      <a:pt x="19505" y="3734032"/>
                    </a:lnTo>
                    <a:lnTo>
                      <a:pt x="0" y="3734032"/>
                    </a:lnTo>
                    <a:lnTo>
                      <a:pt x="0" y="340503"/>
                    </a:lnTo>
                    <a:cubicBezTo>
                      <a:pt x="0" y="152797"/>
                      <a:pt x="150020" y="0"/>
                      <a:pt x="334354" y="0"/>
                    </a:cubicBezTo>
                    <a:lnTo>
                      <a:pt x="499058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6"/>
              <p:cNvSpPr/>
              <p:nvPr/>
            </p:nvSpPr>
            <p:spPr>
              <a:xfrm>
                <a:off x="5040043" y="215773"/>
                <a:ext cx="121060" cy="120994"/>
              </a:xfrm>
              <a:custGeom>
                <a:avLst/>
                <a:gdLst/>
                <a:ahLst/>
                <a:cxnLst/>
                <a:rect l="l" t="t" r="r" b="b"/>
                <a:pathLst>
                  <a:path w="121060" h="120994" extrusionOk="0">
                    <a:moveTo>
                      <a:pt x="60497" y="120994"/>
                    </a:moveTo>
                    <a:cubicBezTo>
                      <a:pt x="27108" y="120994"/>
                      <a:pt x="0" y="93820"/>
                      <a:pt x="0" y="60497"/>
                    </a:cubicBezTo>
                    <a:cubicBezTo>
                      <a:pt x="0" y="27108"/>
                      <a:pt x="27174" y="0"/>
                      <a:pt x="60497" y="0"/>
                    </a:cubicBezTo>
                    <a:cubicBezTo>
                      <a:pt x="93886" y="0"/>
                      <a:pt x="121060" y="27174"/>
                      <a:pt x="121060" y="60497"/>
                    </a:cubicBezTo>
                    <a:cubicBezTo>
                      <a:pt x="120995" y="93820"/>
                      <a:pt x="93820" y="120994"/>
                      <a:pt x="60497" y="120994"/>
                    </a:cubicBezTo>
                    <a:close/>
                    <a:moveTo>
                      <a:pt x="60497" y="19769"/>
                    </a:moveTo>
                    <a:cubicBezTo>
                      <a:pt x="38084" y="19769"/>
                      <a:pt x="19835" y="38017"/>
                      <a:pt x="19835" y="60431"/>
                    </a:cubicBezTo>
                    <a:cubicBezTo>
                      <a:pt x="19835" y="82845"/>
                      <a:pt x="38084" y="101093"/>
                      <a:pt x="60497" y="101093"/>
                    </a:cubicBezTo>
                    <a:cubicBezTo>
                      <a:pt x="82911" y="101093"/>
                      <a:pt x="101225" y="82845"/>
                      <a:pt x="101225" y="60431"/>
                    </a:cubicBezTo>
                    <a:cubicBezTo>
                      <a:pt x="101160" y="38017"/>
                      <a:pt x="82911" y="19769"/>
                      <a:pt x="60497"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6"/>
              <p:cNvSpPr/>
              <p:nvPr/>
            </p:nvSpPr>
            <p:spPr>
              <a:xfrm>
                <a:off x="0" y="4000384"/>
                <a:ext cx="121060" cy="120994"/>
              </a:xfrm>
              <a:custGeom>
                <a:avLst/>
                <a:gdLst/>
                <a:ahLst/>
                <a:cxnLst/>
                <a:rect l="l" t="t" r="r" b="b"/>
                <a:pathLst>
                  <a:path w="121060" h="120994" extrusionOk="0">
                    <a:moveTo>
                      <a:pt x="60497" y="120994"/>
                    </a:moveTo>
                    <a:cubicBezTo>
                      <a:pt x="27108" y="120994"/>
                      <a:pt x="0" y="93820"/>
                      <a:pt x="0" y="60497"/>
                    </a:cubicBezTo>
                    <a:cubicBezTo>
                      <a:pt x="0" y="27108"/>
                      <a:pt x="27174" y="0"/>
                      <a:pt x="60497" y="0"/>
                    </a:cubicBezTo>
                    <a:cubicBezTo>
                      <a:pt x="93886" y="0"/>
                      <a:pt x="121060" y="27174"/>
                      <a:pt x="121060" y="60497"/>
                    </a:cubicBezTo>
                    <a:cubicBezTo>
                      <a:pt x="121060" y="93820"/>
                      <a:pt x="93886" y="120994"/>
                      <a:pt x="60497" y="120994"/>
                    </a:cubicBezTo>
                    <a:close/>
                    <a:moveTo>
                      <a:pt x="60497" y="19769"/>
                    </a:moveTo>
                    <a:cubicBezTo>
                      <a:pt x="38083" y="19769"/>
                      <a:pt x="19835" y="38017"/>
                      <a:pt x="19835" y="60431"/>
                    </a:cubicBezTo>
                    <a:cubicBezTo>
                      <a:pt x="19835" y="82845"/>
                      <a:pt x="38083" y="101093"/>
                      <a:pt x="60497" y="101093"/>
                    </a:cubicBezTo>
                    <a:cubicBezTo>
                      <a:pt x="82911" y="101093"/>
                      <a:pt x="101225" y="82845"/>
                      <a:pt x="101225" y="60431"/>
                    </a:cubicBezTo>
                    <a:cubicBezTo>
                      <a:pt x="101225" y="38017"/>
                      <a:pt x="82977" y="19769"/>
                      <a:pt x="60497"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6"/>
              <p:cNvSpPr/>
              <p:nvPr/>
            </p:nvSpPr>
            <p:spPr>
              <a:xfrm>
                <a:off x="903027" y="276204"/>
                <a:ext cx="4117180" cy="6318616"/>
              </a:xfrm>
              <a:custGeom>
                <a:avLst/>
                <a:gdLst/>
                <a:ahLst/>
                <a:cxnLst/>
                <a:rect l="l" t="t" r="r" b="b"/>
                <a:pathLst>
                  <a:path w="4117180" h="6318616" extrusionOk="0">
                    <a:moveTo>
                      <a:pt x="4117114" y="6318617"/>
                    </a:moveTo>
                    <a:lnTo>
                      <a:pt x="371446" y="6318617"/>
                    </a:lnTo>
                    <a:cubicBezTo>
                      <a:pt x="166615" y="6318617"/>
                      <a:pt x="0" y="6165886"/>
                      <a:pt x="0" y="5978114"/>
                    </a:cubicBezTo>
                    <a:lnTo>
                      <a:pt x="0" y="0"/>
                    </a:lnTo>
                    <a:lnTo>
                      <a:pt x="21620" y="0"/>
                    </a:lnTo>
                    <a:lnTo>
                      <a:pt x="21620" y="5978114"/>
                    </a:lnTo>
                    <a:cubicBezTo>
                      <a:pt x="21620" y="6154911"/>
                      <a:pt x="178516" y="6298782"/>
                      <a:pt x="371446" y="6298782"/>
                    </a:cubicBezTo>
                    <a:lnTo>
                      <a:pt x="4117180" y="6298782"/>
                    </a:lnTo>
                    <a:lnTo>
                      <a:pt x="4117180" y="6318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6"/>
              <p:cNvSpPr/>
              <p:nvPr/>
            </p:nvSpPr>
            <p:spPr>
              <a:xfrm>
                <a:off x="5020207" y="6529034"/>
                <a:ext cx="111738" cy="111738"/>
              </a:xfrm>
              <a:custGeom>
                <a:avLst/>
                <a:gdLst/>
                <a:ahLst/>
                <a:cxnLst/>
                <a:rect l="l" t="t" r="r" b="b"/>
                <a:pathLst>
                  <a:path w="111738" h="111738" extrusionOk="0">
                    <a:moveTo>
                      <a:pt x="55869" y="111738"/>
                    </a:moveTo>
                    <a:cubicBezTo>
                      <a:pt x="25059" y="111738"/>
                      <a:pt x="0" y="86679"/>
                      <a:pt x="0" y="55869"/>
                    </a:cubicBezTo>
                    <a:cubicBezTo>
                      <a:pt x="0" y="25058"/>
                      <a:pt x="25059" y="0"/>
                      <a:pt x="55869" y="0"/>
                    </a:cubicBezTo>
                    <a:cubicBezTo>
                      <a:pt x="86680" y="0"/>
                      <a:pt x="111738" y="25058"/>
                      <a:pt x="111738" y="55869"/>
                    </a:cubicBezTo>
                    <a:cubicBezTo>
                      <a:pt x="111738" y="86679"/>
                      <a:pt x="86614" y="111738"/>
                      <a:pt x="55869" y="111738"/>
                    </a:cubicBezTo>
                    <a:close/>
                    <a:moveTo>
                      <a:pt x="55869" y="19835"/>
                    </a:moveTo>
                    <a:cubicBezTo>
                      <a:pt x="35968" y="19835"/>
                      <a:pt x="19835" y="36034"/>
                      <a:pt x="19835" y="55869"/>
                    </a:cubicBezTo>
                    <a:cubicBezTo>
                      <a:pt x="19835" y="75704"/>
                      <a:pt x="35968" y="91903"/>
                      <a:pt x="55869" y="91903"/>
                    </a:cubicBezTo>
                    <a:cubicBezTo>
                      <a:pt x="75770" y="91903"/>
                      <a:pt x="91903" y="75704"/>
                      <a:pt x="91903" y="55869"/>
                    </a:cubicBezTo>
                    <a:cubicBezTo>
                      <a:pt x="91903" y="35968"/>
                      <a:pt x="75704"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6"/>
              <p:cNvSpPr/>
              <p:nvPr/>
            </p:nvSpPr>
            <p:spPr>
              <a:xfrm>
                <a:off x="375280" y="6572539"/>
                <a:ext cx="1673755" cy="19835"/>
              </a:xfrm>
              <a:custGeom>
                <a:avLst/>
                <a:gdLst/>
                <a:ahLst/>
                <a:cxnLst/>
                <a:rect l="l" t="t" r="r" b="b"/>
                <a:pathLst>
                  <a:path w="1673755" h="19835" extrusionOk="0">
                    <a:moveTo>
                      <a:pt x="0" y="0"/>
                    </a:moveTo>
                    <a:lnTo>
                      <a:pt x="1673755" y="0"/>
                    </a:lnTo>
                    <a:lnTo>
                      <a:pt x="1673755"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40" name="Google Shape;440;p6"/>
            <p:cNvGrpSpPr/>
            <p:nvPr/>
          </p:nvGrpSpPr>
          <p:grpSpPr>
            <a:xfrm>
              <a:off x="5802433" y="231750"/>
              <a:ext cx="3208617" cy="4679969"/>
              <a:chOff x="7029045" y="215707"/>
              <a:chExt cx="5161037" cy="6424998"/>
            </a:xfrm>
          </p:grpSpPr>
          <p:sp>
            <p:nvSpPr>
              <p:cNvPr id="441" name="Google Shape;441;p6"/>
              <p:cNvSpPr/>
              <p:nvPr/>
            </p:nvSpPr>
            <p:spPr>
              <a:xfrm>
                <a:off x="11268938" y="5499788"/>
                <a:ext cx="865142" cy="1080420"/>
              </a:xfrm>
              <a:custGeom>
                <a:avLst/>
                <a:gdLst/>
                <a:ahLst/>
                <a:cxnLst/>
                <a:rect l="l" t="t" r="r" b="b"/>
                <a:pathLst>
                  <a:path w="865142" h="1080420" extrusionOk="0">
                    <a:moveTo>
                      <a:pt x="272667" y="0"/>
                    </a:moveTo>
                    <a:lnTo>
                      <a:pt x="865143" y="0"/>
                    </a:lnTo>
                    <a:lnTo>
                      <a:pt x="865143" y="19835"/>
                    </a:lnTo>
                    <a:lnTo>
                      <a:pt x="272667" y="19835"/>
                    </a:lnTo>
                    <a:cubicBezTo>
                      <a:pt x="131110" y="19835"/>
                      <a:pt x="15868" y="163706"/>
                      <a:pt x="15868" y="340503"/>
                    </a:cubicBezTo>
                    <a:lnTo>
                      <a:pt x="15868" y="1080420"/>
                    </a:lnTo>
                    <a:lnTo>
                      <a:pt x="0" y="1080420"/>
                    </a:lnTo>
                    <a:lnTo>
                      <a:pt x="0" y="340503"/>
                    </a:lnTo>
                    <a:cubicBezTo>
                      <a:pt x="0" y="152797"/>
                      <a:pt x="122317" y="0"/>
                      <a:pt x="27266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42" name="Google Shape;442;p6"/>
              <p:cNvGrpSpPr/>
              <p:nvPr/>
            </p:nvGrpSpPr>
            <p:grpSpPr>
              <a:xfrm>
                <a:off x="11426627" y="5799233"/>
                <a:ext cx="544011" cy="544012"/>
                <a:chOff x="11426627" y="5799233"/>
                <a:chExt cx="544011" cy="544012"/>
              </a:xfrm>
            </p:grpSpPr>
            <p:sp>
              <p:nvSpPr>
                <p:cNvPr id="443" name="Google Shape;443;p6"/>
                <p:cNvSpPr/>
                <p:nvPr/>
              </p:nvSpPr>
              <p:spPr>
                <a:xfrm>
                  <a:off x="11426627" y="5799233"/>
                  <a:ext cx="544011" cy="544012"/>
                </a:xfrm>
                <a:custGeom>
                  <a:avLst/>
                  <a:gdLst/>
                  <a:ahLst/>
                  <a:cxnLst/>
                  <a:rect l="l" t="t" r="r" b="b"/>
                  <a:pathLst>
                    <a:path w="544011" h="544012" extrusionOk="0">
                      <a:moveTo>
                        <a:pt x="7802" y="0"/>
                      </a:moveTo>
                      <a:lnTo>
                        <a:pt x="536210" y="0"/>
                      </a:lnTo>
                      <a:lnTo>
                        <a:pt x="544012" y="7802"/>
                      </a:lnTo>
                      <a:lnTo>
                        <a:pt x="544012" y="536210"/>
                      </a:lnTo>
                      <a:lnTo>
                        <a:pt x="536210" y="544012"/>
                      </a:lnTo>
                      <a:lnTo>
                        <a:pt x="7802" y="544012"/>
                      </a:lnTo>
                      <a:lnTo>
                        <a:pt x="0" y="536210"/>
                      </a:lnTo>
                      <a:lnTo>
                        <a:pt x="0" y="7802"/>
                      </a:lnTo>
                      <a:lnTo>
                        <a:pt x="7802" y="0"/>
                      </a:lnTo>
                      <a:close/>
                      <a:moveTo>
                        <a:pt x="528408" y="15670"/>
                      </a:moveTo>
                      <a:lnTo>
                        <a:pt x="15670" y="15670"/>
                      </a:lnTo>
                      <a:lnTo>
                        <a:pt x="15670" y="528408"/>
                      </a:lnTo>
                      <a:lnTo>
                        <a:pt x="528408" y="528408"/>
                      </a:lnTo>
                      <a:lnTo>
                        <a:pt x="528408"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6"/>
                <p:cNvSpPr/>
                <p:nvPr/>
              </p:nvSpPr>
              <p:spPr>
                <a:xfrm>
                  <a:off x="11560779" y="6107537"/>
                  <a:ext cx="15669" cy="227971"/>
                </a:xfrm>
                <a:custGeom>
                  <a:avLst/>
                  <a:gdLst/>
                  <a:ahLst/>
                  <a:cxnLst/>
                  <a:rect l="l" t="t" r="r" b="b"/>
                  <a:pathLst>
                    <a:path w="15669" h="227971" extrusionOk="0">
                      <a:moveTo>
                        <a:pt x="0" y="0"/>
                      </a:moveTo>
                      <a:lnTo>
                        <a:pt x="15670" y="0"/>
                      </a:lnTo>
                      <a:lnTo>
                        <a:pt x="15670" y="227972"/>
                      </a:lnTo>
                      <a:lnTo>
                        <a:pt x="0" y="227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6"/>
                <p:cNvSpPr/>
                <p:nvPr/>
              </p:nvSpPr>
              <p:spPr>
                <a:xfrm>
                  <a:off x="11820884" y="5807035"/>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6"/>
                <p:cNvSpPr/>
                <p:nvPr/>
              </p:nvSpPr>
              <p:spPr>
                <a:xfrm>
                  <a:off x="11690832" y="5967964"/>
                  <a:ext cx="15669" cy="367545"/>
                </a:xfrm>
                <a:custGeom>
                  <a:avLst/>
                  <a:gdLst/>
                  <a:ahLst/>
                  <a:cxnLst/>
                  <a:rect l="l" t="t" r="r" b="b"/>
                  <a:pathLst>
                    <a:path w="15669" h="367545" extrusionOk="0">
                      <a:moveTo>
                        <a:pt x="0" y="0"/>
                      </a:moveTo>
                      <a:lnTo>
                        <a:pt x="15669" y="0"/>
                      </a:lnTo>
                      <a:lnTo>
                        <a:pt x="15669"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6"/>
                <p:cNvSpPr/>
                <p:nvPr/>
              </p:nvSpPr>
              <p:spPr>
                <a:xfrm>
                  <a:off x="11434429" y="5923864"/>
                  <a:ext cx="227971" cy="15669"/>
                </a:xfrm>
                <a:custGeom>
                  <a:avLst/>
                  <a:gdLst/>
                  <a:ahLst/>
                  <a:cxnLst/>
                  <a:rect l="l" t="t" r="r" b="b"/>
                  <a:pathLst>
                    <a:path w="227971" h="15669" extrusionOk="0">
                      <a:moveTo>
                        <a:pt x="0" y="0"/>
                      </a:moveTo>
                      <a:lnTo>
                        <a:pt x="227972" y="0"/>
                      </a:lnTo>
                      <a:lnTo>
                        <a:pt x="227972"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6"/>
                <p:cNvSpPr/>
                <p:nvPr/>
              </p:nvSpPr>
              <p:spPr>
                <a:xfrm>
                  <a:off x="11864918" y="6203010"/>
                  <a:ext cx="97919" cy="15669"/>
                </a:xfrm>
                <a:custGeom>
                  <a:avLst/>
                  <a:gdLst/>
                  <a:ahLst/>
                  <a:cxnLst/>
                  <a:rect l="l" t="t" r="r" b="b"/>
                  <a:pathLst>
                    <a:path w="97919" h="15669" extrusionOk="0">
                      <a:moveTo>
                        <a:pt x="0" y="0"/>
                      </a:moveTo>
                      <a:lnTo>
                        <a:pt x="97920" y="0"/>
                      </a:lnTo>
                      <a:lnTo>
                        <a:pt x="97920"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6"/>
                <p:cNvSpPr/>
                <p:nvPr/>
              </p:nvSpPr>
              <p:spPr>
                <a:xfrm>
                  <a:off x="11604813" y="6063437"/>
                  <a:ext cx="358024" cy="15669"/>
                </a:xfrm>
                <a:custGeom>
                  <a:avLst/>
                  <a:gdLst/>
                  <a:ahLst/>
                  <a:cxnLst/>
                  <a:rect l="l" t="t" r="r" b="b"/>
                  <a:pathLst>
                    <a:path w="358024" h="15669" extrusionOk="0">
                      <a:moveTo>
                        <a:pt x="0" y="0"/>
                      </a:moveTo>
                      <a:lnTo>
                        <a:pt x="358024" y="0"/>
                      </a:lnTo>
                      <a:lnTo>
                        <a:pt x="358024"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6"/>
                <p:cNvSpPr/>
                <p:nvPr/>
              </p:nvSpPr>
              <p:spPr>
                <a:xfrm>
                  <a:off x="11520844" y="6023502"/>
                  <a:ext cx="95473" cy="95473"/>
                </a:xfrm>
                <a:custGeom>
                  <a:avLst/>
                  <a:gdLst/>
                  <a:ahLst/>
                  <a:cxnLst/>
                  <a:rect l="l" t="t" r="r" b="b"/>
                  <a:pathLst>
                    <a:path w="95473" h="95473" extrusionOk="0">
                      <a:moveTo>
                        <a:pt x="47736" y="0"/>
                      </a:moveTo>
                      <a:cubicBezTo>
                        <a:pt x="74051" y="0"/>
                        <a:pt x="95474" y="21422"/>
                        <a:pt x="95474" y="47737"/>
                      </a:cubicBezTo>
                      <a:cubicBezTo>
                        <a:pt x="95474" y="74051"/>
                        <a:pt x="74051" y="95473"/>
                        <a:pt x="47736" y="95473"/>
                      </a:cubicBezTo>
                      <a:cubicBezTo>
                        <a:pt x="21422" y="95473"/>
                        <a:pt x="0" y="74051"/>
                        <a:pt x="0" y="47737"/>
                      </a:cubicBezTo>
                      <a:cubicBezTo>
                        <a:pt x="0" y="21422"/>
                        <a:pt x="21422" y="0"/>
                        <a:pt x="47736" y="0"/>
                      </a:cubicBezTo>
                      <a:close/>
                      <a:moveTo>
                        <a:pt x="47736" y="79870"/>
                      </a:moveTo>
                      <a:cubicBezTo>
                        <a:pt x="65456" y="79870"/>
                        <a:pt x="79804" y="65456"/>
                        <a:pt x="79804" y="47803"/>
                      </a:cubicBezTo>
                      <a:cubicBezTo>
                        <a:pt x="79804" y="30084"/>
                        <a:pt x="65390" y="15736"/>
                        <a:pt x="47736" y="15736"/>
                      </a:cubicBezTo>
                      <a:cubicBezTo>
                        <a:pt x="30084" y="15736"/>
                        <a:pt x="15670" y="30149"/>
                        <a:pt x="15670" y="47803"/>
                      </a:cubicBezTo>
                      <a:cubicBezTo>
                        <a:pt x="15670" y="65456"/>
                        <a:pt x="30084" y="79870"/>
                        <a:pt x="47736" y="79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6"/>
                <p:cNvSpPr/>
                <p:nvPr/>
              </p:nvSpPr>
              <p:spPr>
                <a:xfrm>
                  <a:off x="11780949" y="6163076"/>
                  <a:ext cx="95473" cy="95473"/>
                </a:xfrm>
                <a:custGeom>
                  <a:avLst/>
                  <a:gdLst/>
                  <a:ahLst/>
                  <a:cxnLst/>
                  <a:rect l="l" t="t" r="r" b="b"/>
                  <a:pathLst>
                    <a:path w="95473" h="95473" extrusionOk="0">
                      <a:moveTo>
                        <a:pt x="47737" y="0"/>
                      </a:moveTo>
                      <a:cubicBezTo>
                        <a:pt x="74052" y="0"/>
                        <a:pt x="95474" y="21422"/>
                        <a:pt x="95474" y="47736"/>
                      </a:cubicBezTo>
                      <a:cubicBezTo>
                        <a:pt x="95474" y="74051"/>
                        <a:pt x="74052" y="95473"/>
                        <a:pt x="47737" y="95473"/>
                      </a:cubicBezTo>
                      <a:cubicBezTo>
                        <a:pt x="21422" y="95473"/>
                        <a:pt x="0" y="74051"/>
                        <a:pt x="0" y="47736"/>
                      </a:cubicBezTo>
                      <a:cubicBezTo>
                        <a:pt x="0" y="21422"/>
                        <a:pt x="21422" y="0"/>
                        <a:pt x="47737" y="0"/>
                      </a:cubicBezTo>
                      <a:close/>
                      <a:moveTo>
                        <a:pt x="47737" y="79869"/>
                      </a:moveTo>
                      <a:cubicBezTo>
                        <a:pt x="65456" y="79869"/>
                        <a:pt x="79804" y="65456"/>
                        <a:pt x="79804" y="47803"/>
                      </a:cubicBezTo>
                      <a:cubicBezTo>
                        <a:pt x="79804" y="30083"/>
                        <a:pt x="65390" y="15736"/>
                        <a:pt x="47737" y="15736"/>
                      </a:cubicBezTo>
                      <a:cubicBezTo>
                        <a:pt x="30084" y="15736"/>
                        <a:pt x="15670" y="30149"/>
                        <a:pt x="15670" y="47803"/>
                      </a:cubicBezTo>
                      <a:cubicBezTo>
                        <a:pt x="15670" y="65456"/>
                        <a:pt x="30084" y="79869"/>
                        <a:pt x="47737" y="798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6"/>
                <p:cNvSpPr/>
                <p:nvPr/>
              </p:nvSpPr>
              <p:spPr>
                <a:xfrm>
                  <a:off x="11650897" y="5883929"/>
                  <a:ext cx="95472" cy="95473"/>
                </a:xfrm>
                <a:custGeom>
                  <a:avLst/>
                  <a:gdLst/>
                  <a:ahLst/>
                  <a:cxnLst/>
                  <a:rect l="l" t="t" r="r" b="b"/>
                  <a:pathLst>
                    <a:path w="95472" h="95473" extrusionOk="0">
                      <a:moveTo>
                        <a:pt x="47736" y="0"/>
                      </a:moveTo>
                      <a:cubicBezTo>
                        <a:pt x="74051" y="0"/>
                        <a:pt x="95473" y="21422"/>
                        <a:pt x="95473" y="47737"/>
                      </a:cubicBezTo>
                      <a:cubicBezTo>
                        <a:pt x="95473" y="74051"/>
                        <a:pt x="74051" y="95473"/>
                        <a:pt x="47736" y="95473"/>
                      </a:cubicBezTo>
                      <a:cubicBezTo>
                        <a:pt x="21422" y="95473"/>
                        <a:pt x="0" y="74051"/>
                        <a:pt x="0" y="47737"/>
                      </a:cubicBezTo>
                      <a:cubicBezTo>
                        <a:pt x="0" y="21422"/>
                        <a:pt x="21422" y="0"/>
                        <a:pt x="47736" y="0"/>
                      </a:cubicBezTo>
                      <a:close/>
                      <a:moveTo>
                        <a:pt x="47736" y="79870"/>
                      </a:moveTo>
                      <a:cubicBezTo>
                        <a:pt x="65456" y="79870"/>
                        <a:pt x="79803" y="65456"/>
                        <a:pt x="79803" y="47803"/>
                      </a:cubicBezTo>
                      <a:cubicBezTo>
                        <a:pt x="79803" y="30083"/>
                        <a:pt x="65390" y="15736"/>
                        <a:pt x="47736" y="15736"/>
                      </a:cubicBezTo>
                      <a:cubicBezTo>
                        <a:pt x="30017" y="15736"/>
                        <a:pt x="15670" y="30149"/>
                        <a:pt x="15670" y="47803"/>
                      </a:cubicBezTo>
                      <a:cubicBezTo>
                        <a:pt x="15670" y="65456"/>
                        <a:pt x="30083" y="79870"/>
                        <a:pt x="47736" y="79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53" name="Google Shape;453;p6"/>
              <p:cNvSpPr/>
              <p:nvPr/>
            </p:nvSpPr>
            <p:spPr>
              <a:xfrm>
                <a:off x="11268145" y="271575"/>
                <a:ext cx="859258" cy="2046854"/>
              </a:xfrm>
              <a:custGeom>
                <a:avLst/>
                <a:gdLst/>
                <a:ahLst/>
                <a:cxnLst/>
                <a:rect l="l" t="t" r="r" b="b"/>
                <a:pathLst>
                  <a:path w="859258" h="2046854" extrusionOk="0">
                    <a:moveTo>
                      <a:pt x="66" y="0"/>
                    </a:moveTo>
                    <a:lnTo>
                      <a:pt x="14083" y="0"/>
                    </a:lnTo>
                    <a:lnTo>
                      <a:pt x="14083" y="2027019"/>
                    </a:lnTo>
                    <a:lnTo>
                      <a:pt x="618328" y="2027019"/>
                    </a:lnTo>
                    <a:cubicBezTo>
                      <a:pt x="743421" y="2027019"/>
                      <a:pt x="845241" y="1883148"/>
                      <a:pt x="845241" y="1706351"/>
                    </a:cubicBezTo>
                    <a:lnTo>
                      <a:pt x="845241" y="324701"/>
                    </a:lnTo>
                    <a:lnTo>
                      <a:pt x="859258" y="324701"/>
                    </a:lnTo>
                    <a:lnTo>
                      <a:pt x="859258" y="1706351"/>
                    </a:lnTo>
                    <a:cubicBezTo>
                      <a:pt x="859258" y="1894124"/>
                      <a:pt x="751157" y="2046854"/>
                      <a:pt x="618328" y="2046854"/>
                    </a:cubicBezTo>
                    <a:lnTo>
                      <a:pt x="7008" y="2046854"/>
                    </a:lnTo>
                    <a:lnTo>
                      <a:pt x="0" y="2036937"/>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6"/>
              <p:cNvSpPr/>
              <p:nvPr/>
            </p:nvSpPr>
            <p:spPr>
              <a:xfrm>
                <a:off x="11422793" y="271575"/>
                <a:ext cx="19835" cy="989773"/>
              </a:xfrm>
              <a:custGeom>
                <a:avLst/>
                <a:gdLst/>
                <a:ahLst/>
                <a:cxnLst/>
                <a:rect l="l" t="t" r="r" b="b"/>
                <a:pathLst>
                  <a:path w="19835" h="989773" extrusionOk="0">
                    <a:moveTo>
                      <a:pt x="0" y="0"/>
                    </a:moveTo>
                    <a:lnTo>
                      <a:pt x="19835" y="0"/>
                    </a:lnTo>
                    <a:lnTo>
                      <a:pt x="19835" y="989774"/>
                    </a:lnTo>
                    <a:lnTo>
                      <a:pt x="0" y="989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6"/>
              <p:cNvSpPr/>
              <p:nvPr/>
            </p:nvSpPr>
            <p:spPr>
              <a:xfrm>
                <a:off x="11376841" y="1247861"/>
                <a:ext cx="111738" cy="111737"/>
              </a:xfrm>
              <a:custGeom>
                <a:avLst/>
                <a:gdLst/>
                <a:ahLst/>
                <a:cxnLst/>
                <a:rect l="l" t="t" r="r" b="b"/>
                <a:pathLst>
                  <a:path w="111738" h="111737" extrusionOk="0">
                    <a:moveTo>
                      <a:pt x="55869" y="0"/>
                    </a:moveTo>
                    <a:cubicBezTo>
                      <a:pt x="86679" y="0"/>
                      <a:pt x="111738" y="25058"/>
                      <a:pt x="111738" y="55869"/>
                    </a:cubicBezTo>
                    <a:cubicBezTo>
                      <a:pt x="111738" y="86680"/>
                      <a:pt x="86679" y="111738"/>
                      <a:pt x="55869" y="111738"/>
                    </a:cubicBezTo>
                    <a:cubicBezTo>
                      <a:pt x="25059" y="111738"/>
                      <a:pt x="0" y="86680"/>
                      <a:pt x="0" y="55869"/>
                    </a:cubicBezTo>
                    <a:cubicBezTo>
                      <a:pt x="0" y="25058"/>
                      <a:pt x="25059" y="0"/>
                      <a:pt x="55869" y="0"/>
                    </a:cubicBezTo>
                    <a:close/>
                    <a:moveTo>
                      <a:pt x="55869" y="91903"/>
                    </a:moveTo>
                    <a:cubicBezTo>
                      <a:pt x="75771" y="91903"/>
                      <a:pt x="91903" y="75704"/>
                      <a:pt x="91903" y="55869"/>
                    </a:cubicBezTo>
                    <a:cubicBezTo>
                      <a:pt x="91903" y="36034"/>
                      <a:pt x="75705" y="19835"/>
                      <a:pt x="55869" y="19835"/>
                    </a:cubicBezTo>
                    <a:cubicBezTo>
                      <a:pt x="35968" y="19835"/>
                      <a:pt x="19835" y="36034"/>
                      <a:pt x="19835" y="55869"/>
                    </a:cubicBezTo>
                    <a:cubicBezTo>
                      <a:pt x="19835" y="75770"/>
                      <a:pt x="35968"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6"/>
              <p:cNvSpPr/>
              <p:nvPr/>
            </p:nvSpPr>
            <p:spPr>
              <a:xfrm>
                <a:off x="11291616" y="4377780"/>
                <a:ext cx="111738" cy="111738"/>
              </a:xfrm>
              <a:custGeom>
                <a:avLst/>
                <a:gdLst/>
                <a:ahLst/>
                <a:cxnLst/>
                <a:rect l="l" t="t" r="r" b="b"/>
                <a:pathLst>
                  <a:path w="111738" h="111738"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124"/>
                      <a:pt x="25059" y="0"/>
                      <a:pt x="55869" y="0"/>
                    </a:cubicBezTo>
                    <a:close/>
                    <a:moveTo>
                      <a:pt x="55869" y="91969"/>
                    </a:moveTo>
                    <a:cubicBezTo>
                      <a:pt x="75771" y="91969"/>
                      <a:pt x="91903" y="75770"/>
                      <a:pt x="91903" y="55935"/>
                    </a:cubicBezTo>
                    <a:cubicBezTo>
                      <a:pt x="91903" y="36034"/>
                      <a:pt x="75705" y="19901"/>
                      <a:pt x="55869" y="19901"/>
                    </a:cubicBezTo>
                    <a:cubicBezTo>
                      <a:pt x="35968" y="19901"/>
                      <a:pt x="19835" y="36034"/>
                      <a:pt x="19835" y="55935"/>
                    </a:cubicBezTo>
                    <a:cubicBezTo>
                      <a:pt x="19835" y="75770"/>
                      <a:pt x="36034" y="91969"/>
                      <a:pt x="55869" y="91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6"/>
              <p:cNvSpPr/>
              <p:nvPr/>
            </p:nvSpPr>
            <p:spPr>
              <a:xfrm>
                <a:off x="11389866" y="4647076"/>
                <a:ext cx="742363" cy="19835"/>
              </a:xfrm>
              <a:custGeom>
                <a:avLst/>
                <a:gdLst/>
                <a:ahLst/>
                <a:cxnLst/>
                <a:rect l="l" t="t" r="r" b="b"/>
                <a:pathLst>
                  <a:path w="742363" h="19835" extrusionOk="0">
                    <a:moveTo>
                      <a:pt x="0" y="0"/>
                    </a:moveTo>
                    <a:lnTo>
                      <a:pt x="742364" y="0"/>
                    </a:lnTo>
                    <a:lnTo>
                      <a:pt x="7423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6"/>
              <p:cNvSpPr/>
              <p:nvPr/>
            </p:nvSpPr>
            <p:spPr>
              <a:xfrm>
                <a:off x="11291616" y="4601124"/>
                <a:ext cx="111738" cy="111737"/>
              </a:xfrm>
              <a:custGeom>
                <a:avLst/>
                <a:gdLst/>
                <a:ahLst/>
                <a:cxnLst/>
                <a:rect l="l" t="t" r="r" b="b"/>
                <a:pathLst>
                  <a:path w="111738" h="111737"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058"/>
                      <a:pt x="25059" y="0"/>
                      <a:pt x="55869" y="0"/>
                    </a:cubicBezTo>
                    <a:close/>
                    <a:moveTo>
                      <a:pt x="55869" y="91903"/>
                    </a:moveTo>
                    <a:cubicBezTo>
                      <a:pt x="75771" y="91903"/>
                      <a:pt x="91903" y="75704"/>
                      <a:pt x="91903" y="55869"/>
                    </a:cubicBezTo>
                    <a:cubicBezTo>
                      <a:pt x="91903" y="35967"/>
                      <a:pt x="75705" y="19835"/>
                      <a:pt x="55869" y="19835"/>
                    </a:cubicBezTo>
                    <a:cubicBezTo>
                      <a:pt x="35968" y="19835"/>
                      <a:pt x="19835" y="36034"/>
                      <a:pt x="19835" y="55869"/>
                    </a:cubicBezTo>
                    <a:cubicBezTo>
                      <a:pt x="19835" y="75704"/>
                      <a:pt x="36034"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6"/>
              <p:cNvSpPr/>
              <p:nvPr/>
            </p:nvSpPr>
            <p:spPr>
              <a:xfrm>
                <a:off x="11389866" y="4870353"/>
                <a:ext cx="742363" cy="19835"/>
              </a:xfrm>
              <a:custGeom>
                <a:avLst/>
                <a:gdLst/>
                <a:ahLst/>
                <a:cxnLst/>
                <a:rect l="l" t="t" r="r" b="b"/>
                <a:pathLst>
                  <a:path w="742363" h="19835" extrusionOk="0">
                    <a:moveTo>
                      <a:pt x="0" y="0"/>
                    </a:moveTo>
                    <a:lnTo>
                      <a:pt x="742364" y="0"/>
                    </a:lnTo>
                    <a:lnTo>
                      <a:pt x="7423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6"/>
              <p:cNvSpPr/>
              <p:nvPr/>
            </p:nvSpPr>
            <p:spPr>
              <a:xfrm>
                <a:off x="11291616" y="4824402"/>
                <a:ext cx="111738" cy="111738"/>
              </a:xfrm>
              <a:custGeom>
                <a:avLst/>
                <a:gdLst/>
                <a:ahLst/>
                <a:cxnLst/>
                <a:rect l="l" t="t" r="r" b="b"/>
                <a:pathLst>
                  <a:path w="111738" h="111738" extrusionOk="0">
                    <a:moveTo>
                      <a:pt x="55869" y="0"/>
                    </a:moveTo>
                    <a:cubicBezTo>
                      <a:pt x="86680" y="0"/>
                      <a:pt x="111738" y="25059"/>
                      <a:pt x="111738" y="55869"/>
                    </a:cubicBezTo>
                    <a:cubicBezTo>
                      <a:pt x="111738" y="86679"/>
                      <a:pt x="86680" y="111738"/>
                      <a:pt x="55869" y="111738"/>
                    </a:cubicBezTo>
                    <a:cubicBezTo>
                      <a:pt x="25059" y="111738"/>
                      <a:pt x="0" y="86679"/>
                      <a:pt x="0" y="55869"/>
                    </a:cubicBezTo>
                    <a:cubicBezTo>
                      <a:pt x="0" y="25059"/>
                      <a:pt x="25059" y="0"/>
                      <a:pt x="55869" y="0"/>
                    </a:cubicBezTo>
                    <a:close/>
                    <a:moveTo>
                      <a:pt x="55869" y="91903"/>
                    </a:moveTo>
                    <a:cubicBezTo>
                      <a:pt x="75771" y="91903"/>
                      <a:pt x="91903" y="75770"/>
                      <a:pt x="91903" y="55869"/>
                    </a:cubicBezTo>
                    <a:cubicBezTo>
                      <a:pt x="91903" y="35968"/>
                      <a:pt x="75705" y="19835"/>
                      <a:pt x="55869" y="19835"/>
                    </a:cubicBezTo>
                    <a:cubicBezTo>
                      <a:pt x="35968" y="19835"/>
                      <a:pt x="19835" y="36034"/>
                      <a:pt x="19835" y="55869"/>
                    </a:cubicBezTo>
                    <a:cubicBezTo>
                      <a:pt x="19835" y="75770"/>
                      <a:pt x="36034"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6"/>
              <p:cNvSpPr/>
              <p:nvPr/>
            </p:nvSpPr>
            <p:spPr>
              <a:xfrm>
                <a:off x="11389866" y="5093631"/>
                <a:ext cx="738330" cy="19835"/>
              </a:xfrm>
              <a:custGeom>
                <a:avLst/>
                <a:gdLst/>
                <a:ahLst/>
                <a:cxnLst/>
                <a:rect l="l" t="t" r="r" b="b"/>
                <a:pathLst>
                  <a:path w="738330" h="19835" extrusionOk="0">
                    <a:moveTo>
                      <a:pt x="0" y="0"/>
                    </a:moveTo>
                    <a:lnTo>
                      <a:pt x="738331" y="0"/>
                    </a:lnTo>
                    <a:lnTo>
                      <a:pt x="73833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6"/>
              <p:cNvSpPr/>
              <p:nvPr/>
            </p:nvSpPr>
            <p:spPr>
              <a:xfrm>
                <a:off x="11291616" y="5047679"/>
                <a:ext cx="111738" cy="111737"/>
              </a:xfrm>
              <a:custGeom>
                <a:avLst/>
                <a:gdLst/>
                <a:ahLst/>
                <a:cxnLst/>
                <a:rect l="l" t="t" r="r" b="b"/>
                <a:pathLst>
                  <a:path w="111738" h="111737"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124"/>
                      <a:pt x="25059" y="0"/>
                      <a:pt x="55869" y="0"/>
                    </a:cubicBezTo>
                    <a:close/>
                    <a:moveTo>
                      <a:pt x="55869" y="91969"/>
                    </a:moveTo>
                    <a:cubicBezTo>
                      <a:pt x="75771" y="91969"/>
                      <a:pt x="91903" y="75770"/>
                      <a:pt x="91903" y="55935"/>
                    </a:cubicBezTo>
                    <a:cubicBezTo>
                      <a:pt x="91903" y="36034"/>
                      <a:pt x="75705" y="19901"/>
                      <a:pt x="55869" y="19901"/>
                    </a:cubicBezTo>
                    <a:cubicBezTo>
                      <a:pt x="35968" y="19901"/>
                      <a:pt x="19835" y="36100"/>
                      <a:pt x="19835" y="55935"/>
                    </a:cubicBezTo>
                    <a:cubicBezTo>
                      <a:pt x="19835" y="75770"/>
                      <a:pt x="36034" y="91969"/>
                      <a:pt x="55869" y="91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6"/>
              <p:cNvSpPr/>
              <p:nvPr/>
            </p:nvSpPr>
            <p:spPr>
              <a:xfrm>
                <a:off x="11389866" y="4423798"/>
                <a:ext cx="738330" cy="19835"/>
              </a:xfrm>
              <a:custGeom>
                <a:avLst/>
                <a:gdLst/>
                <a:ahLst/>
                <a:cxnLst/>
                <a:rect l="l" t="t" r="r" b="b"/>
                <a:pathLst>
                  <a:path w="738330" h="19835" extrusionOk="0">
                    <a:moveTo>
                      <a:pt x="0" y="0"/>
                    </a:moveTo>
                    <a:lnTo>
                      <a:pt x="738331" y="0"/>
                    </a:lnTo>
                    <a:lnTo>
                      <a:pt x="73833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6"/>
              <p:cNvSpPr/>
              <p:nvPr/>
            </p:nvSpPr>
            <p:spPr>
              <a:xfrm>
                <a:off x="11267285" y="1497255"/>
                <a:ext cx="689865" cy="689866"/>
              </a:xfrm>
              <a:custGeom>
                <a:avLst/>
                <a:gdLst/>
                <a:ahLst/>
                <a:cxnLst/>
                <a:rect l="l" t="t" r="r" b="b"/>
                <a:pathLst>
                  <a:path w="689865" h="689866" extrusionOk="0">
                    <a:moveTo>
                      <a:pt x="9918" y="0"/>
                    </a:moveTo>
                    <a:lnTo>
                      <a:pt x="679948" y="0"/>
                    </a:lnTo>
                    <a:lnTo>
                      <a:pt x="689866" y="9918"/>
                    </a:lnTo>
                    <a:lnTo>
                      <a:pt x="689866" y="679949"/>
                    </a:lnTo>
                    <a:lnTo>
                      <a:pt x="679948" y="689866"/>
                    </a:lnTo>
                    <a:lnTo>
                      <a:pt x="9918" y="689866"/>
                    </a:lnTo>
                    <a:lnTo>
                      <a:pt x="0" y="679949"/>
                    </a:lnTo>
                    <a:lnTo>
                      <a:pt x="0" y="9918"/>
                    </a:lnTo>
                    <a:lnTo>
                      <a:pt x="9918" y="0"/>
                    </a:lnTo>
                    <a:close/>
                    <a:moveTo>
                      <a:pt x="669965" y="19835"/>
                    </a:moveTo>
                    <a:lnTo>
                      <a:pt x="19769" y="19835"/>
                    </a:lnTo>
                    <a:lnTo>
                      <a:pt x="19769" y="670031"/>
                    </a:lnTo>
                    <a:lnTo>
                      <a:pt x="669965" y="670031"/>
                    </a:lnTo>
                    <a:lnTo>
                      <a:pt x="669965"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6"/>
              <p:cNvSpPr/>
              <p:nvPr/>
            </p:nvSpPr>
            <p:spPr>
              <a:xfrm>
                <a:off x="11437339" y="1888140"/>
                <a:ext cx="19835" cy="289064"/>
              </a:xfrm>
              <a:custGeom>
                <a:avLst/>
                <a:gdLst/>
                <a:ahLst/>
                <a:cxnLst/>
                <a:rect l="l" t="t" r="r" b="b"/>
                <a:pathLst>
                  <a:path w="19835" h="289064" extrusionOk="0">
                    <a:moveTo>
                      <a:pt x="0" y="0"/>
                    </a:moveTo>
                    <a:lnTo>
                      <a:pt x="19835" y="0"/>
                    </a:lnTo>
                    <a:lnTo>
                      <a:pt x="19835" y="289064"/>
                    </a:lnTo>
                    <a:lnTo>
                      <a:pt x="0" y="28906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6"/>
              <p:cNvSpPr/>
              <p:nvPr/>
            </p:nvSpPr>
            <p:spPr>
              <a:xfrm>
                <a:off x="11767131" y="1507173"/>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6"/>
              <p:cNvSpPr/>
              <p:nvPr/>
            </p:nvSpPr>
            <p:spPr>
              <a:xfrm>
                <a:off x="11602235" y="1711210"/>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6"/>
              <p:cNvSpPr/>
              <p:nvPr/>
            </p:nvSpPr>
            <p:spPr>
              <a:xfrm>
                <a:off x="11277203" y="1655341"/>
                <a:ext cx="289064" cy="19835"/>
              </a:xfrm>
              <a:custGeom>
                <a:avLst/>
                <a:gdLst/>
                <a:ahLst/>
                <a:cxnLst/>
                <a:rect l="l" t="t" r="r" b="b"/>
                <a:pathLst>
                  <a:path w="289064" h="19835" extrusionOk="0">
                    <a:moveTo>
                      <a:pt x="0" y="0"/>
                    </a:moveTo>
                    <a:lnTo>
                      <a:pt x="289064" y="0"/>
                    </a:lnTo>
                    <a:lnTo>
                      <a:pt x="2890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6"/>
              <p:cNvSpPr/>
              <p:nvPr/>
            </p:nvSpPr>
            <p:spPr>
              <a:xfrm>
                <a:off x="11823066" y="2009266"/>
                <a:ext cx="124167" cy="19835"/>
              </a:xfrm>
              <a:custGeom>
                <a:avLst/>
                <a:gdLst/>
                <a:ahLst/>
                <a:cxnLst/>
                <a:rect l="l" t="t" r="r" b="b"/>
                <a:pathLst>
                  <a:path w="124167" h="19835" extrusionOk="0">
                    <a:moveTo>
                      <a:pt x="0" y="0"/>
                    </a:moveTo>
                    <a:lnTo>
                      <a:pt x="124168" y="0"/>
                    </a:lnTo>
                    <a:lnTo>
                      <a:pt x="124168"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6"/>
              <p:cNvSpPr/>
              <p:nvPr/>
            </p:nvSpPr>
            <p:spPr>
              <a:xfrm>
                <a:off x="11493207" y="1832271"/>
                <a:ext cx="453960" cy="19835"/>
              </a:xfrm>
              <a:custGeom>
                <a:avLst/>
                <a:gdLst/>
                <a:ahLst/>
                <a:cxnLst/>
                <a:rect l="l" t="t" r="r" b="b"/>
                <a:pathLst>
                  <a:path w="453960" h="19835" extrusionOk="0">
                    <a:moveTo>
                      <a:pt x="0" y="0"/>
                    </a:moveTo>
                    <a:lnTo>
                      <a:pt x="453961" y="0"/>
                    </a:lnTo>
                    <a:lnTo>
                      <a:pt x="45396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 name="Google Shape;471;p6"/>
              <p:cNvSpPr/>
              <p:nvPr/>
            </p:nvSpPr>
            <p:spPr>
              <a:xfrm>
                <a:off x="11386759" y="1781691"/>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0" y="27108"/>
                      <a:pt x="27109" y="0"/>
                      <a:pt x="60497" y="0"/>
                    </a:cubicBezTo>
                    <a:close/>
                    <a:moveTo>
                      <a:pt x="60497" y="101225"/>
                    </a:moveTo>
                    <a:cubicBezTo>
                      <a:pt x="82911" y="101225"/>
                      <a:pt x="101160" y="82977"/>
                      <a:pt x="101160" y="60497"/>
                    </a:cubicBezTo>
                    <a:cubicBezTo>
                      <a:pt x="101160" y="38083"/>
                      <a:pt x="82911" y="19835"/>
                      <a:pt x="60497" y="19835"/>
                    </a:cubicBezTo>
                    <a:cubicBezTo>
                      <a:pt x="38084" y="19835"/>
                      <a:pt x="19835" y="38083"/>
                      <a:pt x="19835" y="60497"/>
                    </a:cubicBezTo>
                    <a:cubicBezTo>
                      <a:pt x="19835" y="82977"/>
                      <a:pt x="38084"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6"/>
              <p:cNvSpPr/>
              <p:nvPr/>
            </p:nvSpPr>
            <p:spPr>
              <a:xfrm>
                <a:off x="11716551" y="1958687"/>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0" y="27108"/>
                      <a:pt x="27174" y="0"/>
                      <a:pt x="60497" y="0"/>
                    </a:cubicBezTo>
                    <a:close/>
                    <a:moveTo>
                      <a:pt x="60497" y="101159"/>
                    </a:moveTo>
                    <a:cubicBezTo>
                      <a:pt x="82911" y="101159"/>
                      <a:pt x="101160" y="82911"/>
                      <a:pt x="101160" y="60431"/>
                    </a:cubicBezTo>
                    <a:cubicBezTo>
                      <a:pt x="101160" y="38017"/>
                      <a:pt x="82911" y="19769"/>
                      <a:pt x="60497" y="19769"/>
                    </a:cubicBezTo>
                    <a:cubicBezTo>
                      <a:pt x="38084" y="19769"/>
                      <a:pt x="19835" y="38017"/>
                      <a:pt x="19835" y="60431"/>
                    </a:cubicBezTo>
                    <a:cubicBezTo>
                      <a:pt x="19835" y="82911"/>
                      <a:pt x="38084" y="101159"/>
                      <a:pt x="60497" y="1011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6"/>
              <p:cNvSpPr/>
              <p:nvPr/>
            </p:nvSpPr>
            <p:spPr>
              <a:xfrm>
                <a:off x="11551655" y="1604695"/>
                <a:ext cx="120993" cy="121060"/>
              </a:xfrm>
              <a:custGeom>
                <a:avLst/>
                <a:gdLst/>
                <a:ahLst/>
                <a:cxnLst/>
                <a:rect l="l" t="t" r="r" b="b"/>
                <a:pathLst>
                  <a:path w="120993" h="121060" extrusionOk="0">
                    <a:moveTo>
                      <a:pt x="60497" y="0"/>
                    </a:moveTo>
                    <a:cubicBezTo>
                      <a:pt x="93886" y="0"/>
                      <a:pt x="120994" y="27174"/>
                      <a:pt x="120994" y="60497"/>
                    </a:cubicBezTo>
                    <a:cubicBezTo>
                      <a:pt x="120994" y="93886"/>
                      <a:pt x="93820" y="121060"/>
                      <a:pt x="60497" y="121060"/>
                    </a:cubicBezTo>
                    <a:cubicBezTo>
                      <a:pt x="27108" y="121060"/>
                      <a:pt x="0" y="93886"/>
                      <a:pt x="0" y="60497"/>
                    </a:cubicBezTo>
                    <a:cubicBezTo>
                      <a:pt x="0" y="27174"/>
                      <a:pt x="27174" y="0"/>
                      <a:pt x="60497" y="0"/>
                    </a:cubicBezTo>
                    <a:close/>
                    <a:moveTo>
                      <a:pt x="60497" y="101225"/>
                    </a:moveTo>
                    <a:cubicBezTo>
                      <a:pt x="82910" y="101225"/>
                      <a:pt x="101159" y="82977"/>
                      <a:pt x="101159" y="60497"/>
                    </a:cubicBezTo>
                    <a:cubicBezTo>
                      <a:pt x="101159" y="38083"/>
                      <a:pt x="82910" y="19835"/>
                      <a:pt x="60497" y="19835"/>
                    </a:cubicBezTo>
                    <a:cubicBezTo>
                      <a:pt x="38084" y="19835"/>
                      <a:pt x="19835" y="38083"/>
                      <a:pt x="19835" y="60497"/>
                    </a:cubicBezTo>
                    <a:cubicBezTo>
                      <a:pt x="19835" y="82977"/>
                      <a:pt x="38084"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6"/>
              <p:cNvSpPr/>
              <p:nvPr/>
            </p:nvSpPr>
            <p:spPr>
              <a:xfrm>
                <a:off x="11734799" y="535780"/>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66" y="27108"/>
                      <a:pt x="27108" y="0"/>
                      <a:pt x="60497" y="0"/>
                    </a:cubicBezTo>
                    <a:close/>
                    <a:moveTo>
                      <a:pt x="60497" y="101225"/>
                    </a:moveTo>
                    <a:cubicBezTo>
                      <a:pt x="82911" y="101225"/>
                      <a:pt x="101160" y="82977"/>
                      <a:pt x="101160" y="60497"/>
                    </a:cubicBezTo>
                    <a:cubicBezTo>
                      <a:pt x="101160" y="38083"/>
                      <a:pt x="82911" y="19835"/>
                      <a:pt x="60497" y="19835"/>
                    </a:cubicBezTo>
                    <a:cubicBezTo>
                      <a:pt x="38084" y="19835"/>
                      <a:pt x="19835" y="38083"/>
                      <a:pt x="19835" y="60497"/>
                    </a:cubicBezTo>
                    <a:cubicBezTo>
                      <a:pt x="19769" y="82977"/>
                      <a:pt x="38017"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6"/>
              <p:cNvSpPr/>
              <p:nvPr/>
            </p:nvSpPr>
            <p:spPr>
              <a:xfrm>
                <a:off x="11463124" y="264104"/>
                <a:ext cx="664344" cy="664345"/>
              </a:xfrm>
              <a:custGeom>
                <a:avLst/>
                <a:gdLst/>
                <a:ahLst/>
                <a:cxnLst/>
                <a:rect l="l" t="t" r="r" b="b"/>
                <a:pathLst>
                  <a:path w="664344" h="664345" extrusionOk="0">
                    <a:moveTo>
                      <a:pt x="332172" y="0"/>
                    </a:moveTo>
                    <a:cubicBezTo>
                      <a:pt x="515317" y="0"/>
                      <a:pt x="664345" y="149028"/>
                      <a:pt x="664345" y="332173"/>
                    </a:cubicBezTo>
                    <a:cubicBezTo>
                      <a:pt x="664345" y="515317"/>
                      <a:pt x="515317" y="664345"/>
                      <a:pt x="332172" y="664345"/>
                    </a:cubicBezTo>
                    <a:cubicBezTo>
                      <a:pt x="149028" y="664345"/>
                      <a:pt x="0" y="515317"/>
                      <a:pt x="0" y="332173"/>
                    </a:cubicBezTo>
                    <a:cubicBezTo>
                      <a:pt x="0" y="149028"/>
                      <a:pt x="148962" y="0"/>
                      <a:pt x="332172" y="0"/>
                    </a:cubicBezTo>
                    <a:close/>
                    <a:moveTo>
                      <a:pt x="332172" y="644510"/>
                    </a:moveTo>
                    <a:cubicBezTo>
                      <a:pt x="504408" y="644510"/>
                      <a:pt x="644510" y="504408"/>
                      <a:pt x="644510" y="332173"/>
                    </a:cubicBezTo>
                    <a:cubicBezTo>
                      <a:pt x="644510" y="159937"/>
                      <a:pt x="504408" y="19835"/>
                      <a:pt x="332172" y="19835"/>
                    </a:cubicBezTo>
                    <a:cubicBezTo>
                      <a:pt x="159937" y="19835"/>
                      <a:pt x="19835" y="159937"/>
                      <a:pt x="19835" y="332173"/>
                    </a:cubicBezTo>
                    <a:cubicBezTo>
                      <a:pt x="19835" y="504408"/>
                      <a:pt x="159937" y="644510"/>
                      <a:pt x="332172" y="6445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6"/>
              <p:cNvSpPr/>
              <p:nvPr/>
            </p:nvSpPr>
            <p:spPr>
              <a:xfrm>
                <a:off x="7150105" y="2856161"/>
                <a:ext cx="4990587" cy="3734031"/>
              </a:xfrm>
              <a:custGeom>
                <a:avLst/>
                <a:gdLst/>
                <a:ahLst/>
                <a:cxnLst/>
                <a:rect l="l" t="t" r="r" b="b"/>
                <a:pathLst>
                  <a:path w="4990587" h="3734031" extrusionOk="0">
                    <a:moveTo>
                      <a:pt x="0" y="3734032"/>
                    </a:moveTo>
                    <a:lnTo>
                      <a:pt x="0" y="3714197"/>
                    </a:lnTo>
                    <a:lnTo>
                      <a:pt x="4656233" y="3714197"/>
                    </a:lnTo>
                    <a:cubicBezTo>
                      <a:pt x="4829857" y="3714197"/>
                      <a:pt x="4971083" y="3570326"/>
                      <a:pt x="4971083" y="3393529"/>
                    </a:cubicBezTo>
                    <a:lnTo>
                      <a:pt x="4971083" y="0"/>
                    </a:lnTo>
                    <a:lnTo>
                      <a:pt x="4990587" y="0"/>
                    </a:lnTo>
                    <a:lnTo>
                      <a:pt x="4990587" y="3393529"/>
                    </a:lnTo>
                    <a:cubicBezTo>
                      <a:pt x="4990587" y="3581235"/>
                      <a:pt x="4840568" y="3734032"/>
                      <a:pt x="4656233" y="3734032"/>
                    </a:cubicBezTo>
                    <a:lnTo>
                      <a:pt x="0" y="373403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6"/>
              <p:cNvSpPr/>
              <p:nvPr/>
            </p:nvSpPr>
            <p:spPr>
              <a:xfrm>
                <a:off x="7029045" y="6519711"/>
                <a:ext cx="121060" cy="120994"/>
              </a:xfrm>
              <a:custGeom>
                <a:avLst/>
                <a:gdLst/>
                <a:ahLst/>
                <a:cxnLst/>
                <a:rect l="l" t="t" r="r" b="b"/>
                <a:pathLst>
                  <a:path w="121060" h="120994" extrusionOk="0">
                    <a:moveTo>
                      <a:pt x="60564" y="0"/>
                    </a:moveTo>
                    <a:cubicBezTo>
                      <a:pt x="93952" y="0"/>
                      <a:pt x="121061" y="27174"/>
                      <a:pt x="121061" y="60497"/>
                    </a:cubicBezTo>
                    <a:cubicBezTo>
                      <a:pt x="121061" y="93886"/>
                      <a:pt x="93886" y="120994"/>
                      <a:pt x="60564" y="120994"/>
                    </a:cubicBezTo>
                    <a:cubicBezTo>
                      <a:pt x="27240" y="120994"/>
                      <a:pt x="0" y="93820"/>
                      <a:pt x="0" y="60497"/>
                    </a:cubicBezTo>
                    <a:cubicBezTo>
                      <a:pt x="0" y="27174"/>
                      <a:pt x="27174" y="0"/>
                      <a:pt x="60564" y="0"/>
                    </a:cubicBezTo>
                    <a:close/>
                    <a:moveTo>
                      <a:pt x="60564" y="101225"/>
                    </a:moveTo>
                    <a:cubicBezTo>
                      <a:pt x="82977" y="101225"/>
                      <a:pt x="101226" y="82977"/>
                      <a:pt x="101226" y="60563"/>
                    </a:cubicBezTo>
                    <a:cubicBezTo>
                      <a:pt x="101226" y="38149"/>
                      <a:pt x="82977" y="19901"/>
                      <a:pt x="60564" y="19901"/>
                    </a:cubicBezTo>
                    <a:cubicBezTo>
                      <a:pt x="38150" y="19901"/>
                      <a:pt x="19835" y="38149"/>
                      <a:pt x="19835" y="60563"/>
                    </a:cubicBezTo>
                    <a:cubicBezTo>
                      <a:pt x="19835" y="82977"/>
                      <a:pt x="38084" y="101225"/>
                      <a:pt x="60564"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6"/>
              <p:cNvSpPr/>
              <p:nvPr/>
            </p:nvSpPr>
            <p:spPr>
              <a:xfrm>
                <a:off x="12069022" y="2735100"/>
                <a:ext cx="121060" cy="120994"/>
              </a:xfrm>
              <a:custGeom>
                <a:avLst/>
                <a:gdLst/>
                <a:ahLst/>
                <a:cxnLst/>
                <a:rect l="l" t="t" r="r" b="b"/>
                <a:pathLst>
                  <a:path w="121060" h="120994" extrusionOk="0">
                    <a:moveTo>
                      <a:pt x="60564" y="0"/>
                    </a:moveTo>
                    <a:cubicBezTo>
                      <a:pt x="93952" y="0"/>
                      <a:pt x="121060" y="27174"/>
                      <a:pt x="121060" y="60497"/>
                    </a:cubicBezTo>
                    <a:cubicBezTo>
                      <a:pt x="121060" y="93886"/>
                      <a:pt x="93886" y="120994"/>
                      <a:pt x="60564" y="120994"/>
                    </a:cubicBezTo>
                    <a:cubicBezTo>
                      <a:pt x="27240" y="120994"/>
                      <a:pt x="0" y="93820"/>
                      <a:pt x="0" y="60497"/>
                    </a:cubicBezTo>
                    <a:cubicBezTo>
                      <a:pt x="0" y="27174"/>
                      <a:pt x="27174" y="0"/>
                      <a:pt x="60564" y="0"/>
                    </a:cubicBezTo>
                    <a:close/>
                    <a:moveTo>
                      <a:pt x="60564" y="101225"/>
                    </a:moveTo>
                    <a:cubicBezTo>
                      <a:pt x="82977" y="101225"/>
                      <a:pt x="101225" y="82977"/>
                      <a:pt x="101225" y="60563"/>
                    </a:cubicBezTo>
                    <a:cubicBezTo>
                      <a:pt x="101225" y="38150"/>
                      <a:pt x="82977" y="19901"/>
                      <a:pt x="60564" y="19901"/>
                    </a:cubicBezTo>
                    <a:cubicBezTo>
                      <a:pt x="38150" y="19901"/>
                      <a:pt x="19835" y="38150"/>
                      <a:pt x="19835" y="60563"/>
                    </a:cubicBezTo>
                    <a:cubicBezTo>
                      <a:pt x="19835" y="82977"/>
                      <a:pt x="38084" y="101225"/>
                      <a:pt x="60564"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6"/>
              <p:cNvSpPr/>
              <p:nvPr/>
            </p:nvSpPr>
            <p:spPr>
              <a:xfrm>
                <a:off x="7169941" y="261658"/>
                <a:ext cx="4117179" cy="6318550"/>
              </a:xfrm>
              <a:custGeom>
                <a:avLst/>
                <a:gdLst/>
                <a:ahLst/>
                <a:cxnLst/>
                <a:rect l="l" t="t" r="r" b="b"/>
                <a:pathLst>
                  <a:path w="4117179" h="6318550" extrusionOk="0">
                    <a:moveTo>
                      <a:pt x="0" y="0"/>
                    </a:moveTo>
                    <a:lnTo>
                      <a:pt x="3745734" y="0"/>
                    </a:lnTo>
                    <a:cubicBezTo>
                      <a:pt x="3950564" y="0"/>
                      <a:pt x="4117180" y="152731"/>
                      <a:pt x="4117180" y="340503"/>
                    </a:cubicBezTo>
                    <a:lnTo>
                      <a:pt x="4117180" y="6318551"/>
                    </a:lnTo>
                    <a:lnTo>
                      <a:pt x="4095560" y="6318551"/>
                    </a:lnTo>
                    <a:lnTo>
                      <a:pt x="4095560" y="340503"/>
                    </a:lnTo>
                    <a:cubicBezTo>
                      <a:pt x="4095560" y="163706"/>
                      <a:pt x="3938664" y="19835"/>
                      <a:pt x="3745734" y="19835"/>
                    </a:cubicBezTo>
                    <a:lnTo>
                      <a:pt x="0" y="19835"/>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6"/>
              <p:cNvSpPr/>
              <p:nvPr/>
            </p:nvSpPr>
            <p:spPr>
              <a:xfrm>
                <a:off x="7058202" y="215707"/>
                <a:ext cx="111738" cy="111737"/>
              </a:xfrm>
              <a:custGeom>
                <a:avLst/>
                <a:gdLst/>
                <a:ahLst/>
                <a:cxnLst/>
                <a:rect l="l" t="t" r="r" b="b"/>
                <a:pathLst>
                  <a:path w="111738" h="111737" extrusionOk="0">
                    <a:moveTo>
                      <a:pt x="55869" y="0"/>
                    </a:moveTo>
                    <a:cubicBezTo>
                      <a:pt x="86679" y="0"/>
                      <a:pt x="111738" y="25058"/>
                      <a:pt x="111738" y="55869"/>
                    </a:cubicBezTo>
                    <a:cubicBezTo>
                      <a:pt x="111738" y="86680"/>
                      <a:pt x="86679" y="111738"/>
                      <a:pt x="55869" y="111738"/>
                    </a:cubicBezTo>
                    <a:cubicBezTo>
                      <a:pt x="25058" y="111738"/>
                      <a:pt x="0" y="86680"/>
                      <a:pt x="0" y="55869"/>
                    </a:cubicBezTo>
                    <a:cubicBezTo>
                      <a:pt x="0" y="25058"/>
                      <a:pt x="25058" y="0"/>
                      <a:pt x="55869" y="0"/>
                    </a:cubicBezTo>
                    <a:close/>
                    <a:moveTo>
                      <a:pt x="55869" y="91903"/>
                    </a:moveTo>
                    <a:cubicBezTo>
                      <a:pt x="75770" y="91903"/>
                      <a:pt x="91903" y="75704"/>
                      <a:pt x="91903" y="55869"/>
                    </a:cubicBezTo>
                    <a:cubicBezTo>
                      <a:pt x="91903" y="36034"/>
                      <a:pt x="75770" y="19835"/>
                      <a:pt x="55869" y="19835"/>
                    </a:cubicBezTo>
                    <a:cubicBezTo>
                      <a:pt x="35967" y="19835"/>
                      <a:pt x="19835" y="36034"/>
                      <a:pt x="19835" y="55869"/>
                    </a:cubicBezTo>
                    <a:cubicBezTo>
                      <a:pt x="19835" y="75770"/>
                      <a:pt x="35967"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6"/>
              <p:cNvSpPr/>
              <p:nvPr/>
            </p:nvSpPr>
            <p:spPr>
              <a:xfrm>
                <a:off x="10141112" y="264104"/>
                <a:ext cx="1673755" cy="19835"/>
              </a:xfrm>
              <a:custGeom>
                <a:avLst/>
                <a:gdLst/>
                <a:ahLst/>
                <a:cxnLst/>
                <a:rect l="l" t="t" r="r" b="b"/>
                <a:pathLst>
                  <a:path w="1673755" h="19835" extrusionOk="0">
                    <a:moveTo>
                      <a:pt x="0" y="0"/>
                    </a:moveTo>
                    <a:lnTo>
                      <a:pt x="1673756" y="0"/>
                    </a:lnTo>
                    <a:lnTo>
                      <a:pt x="1673756"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82" name="Google Shape;482;p6"/>
            <p:cNvGrpSpPr/>
            <p:nvPr/>
          </p:nvGrpSpPr>
          <p:grpSpPr>
            <a:xfrm rot="-5400000">
              <a:off x="4542463" y="109238"/>
              <a:ext cx="59100" cy="384850"/>
              <a:chOff x="1263425" y="3257275"/>
              <a:chExt cx="59100" cy="384850"/>
            </a:xfrm>
          </p:grpSpPr>
          <p:sp>
            <p:nvSpPr>
              <p:cNvPr id="483" name="Google Shape;483;p6"/>
              <p:cNvSpPr/>
              <p:nvPr/>
            </p:nvSpPr>
            <p:spPr>
              <a:xfrm>
                <a:off x="1263425" y="325727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84" name="Google Shape;484;p6"/>
              <p:cNvSpPr/>
              <p:nvPr/>
            </p:nvSpPr>
            <p:spPr>
              <a:xfrm>
                <a:off x="1263425" y="3420150"/>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85" name="Google Shape;485;p6"/>
              <p:cNvSpPr/>
              <p:nvPr/>
            </p:nvSpPr>
            <p:spPr>
              <a:xfrm>
                <a:off x="1263425" y="358302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486" name="Google Shape;486;p6"/>
            <p:cNvGrpSpPr/>
            <p:nvPr/>
          </p:nvGrpSpPr>
          <p:grpSpPr>
            <a:xfrm rot="-5400000">
              <a:off x="4553050" y="4649063"/>
              <a:ext cx="59100" cy="384850"/>
              <a:chOff x="1263425" y="3257275"/>
              <a:chExt cx="59100" cy="384850"/>
            </a:xfrm>
          </p:grpSpPr>
          <p:sp>
            <p:nvSpPr>
              <p:cNvPr id="487" name="Google Shape;487;p6"/>
              <p:cNvSpPr/>
              <p:nvPr/>
            </p:nvSpPr>
            <p:spPr>
              <a:xfrm>
                <a:off x="1263425" y="325727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88" name="Google Shape;488;p6"/>
              <p:cNvSpPr/>
              <p:nvPr/>
            </p:nvSpPr>
            <p:spPr>
              <a:xfrm>
                <a:off x="1263425" y="3420150"/>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89" name="Google Shape;489;p6"/>
              <p:cNvSpPr/>
              <p:nvPr/>
            </p:nvSpPr>
            <p:spPr>
              <a:xfrm>
                <a:off x="1263425" y="358302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490" name="Google Shape;49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91"/>
        <p:cNvGrpSpPr/>
        <p:nvPr/>
      </p:nvGrpSpPr>
      <p:grpSpPr>
        <a:xfrm>
          <a:off x="0" y="0"/>
          <a:ext cx="0" cy="0"/>
          <a:chOff x="0" y="0"/>
          <a:chExt cx="0" cy="0"/>
        </a:xfrm>
      </p:grpSpPr>
      <p:grpSp>
        <p:nvGrpSpPr>
          <p:cNvPr id="492" name="Google Shape;492;p7"/>
          <p:cNvGrpSpPr/>
          <p:nvPr/>
        </p:nvGrpSpPr>
        <p:grpSpPr>
          <a:xfrm>
            <a:off x="132950" y="288834"/>
            <a:ext cx="8878100" cy="4565827"/>
            <a:chOff x="132949" y="231750"/>
            <a:chExt cx="8878100" cy="4680019"/>
          </a:xfrm>
        </p:grpSpPr>
        <p:grpSp>
          <p:nvGrpSpPr>
            <p:cNvPr id="493" name="Google Shape;493;p7"/>
            <p:cNvGrpSpPr/>
            <p:nvPr/>
          </p:nvGrpSpPr>
          <p:grpSpPr>
            <a:xfrm>
              <a:off x="132949" y="231800"/>
              <a:ext cx="3208658" cy="4679969"/>
              <a:chOff x="0" y="215773"/>
              <a:chExt cx="5161103" cy="6424999"/>
            </a:xfrm>
          </p:grpSpPr>
          <p:sp>
            <p:nvSpPr>
              <p:cNvPr id="494" name="Google Shape;494;p7"/>
              <p:cNvSpPr/>
              <p:nvPr/>
            </p:nvSpPr>
            <p:spPr>
              <a:xfrm>
                <a:off x="56001" y="276204"/>
                <a:ext cx="865142" cy="1080486"/>
              </a:xfrm>
              <a:custGeom>
                <a:avLst/>
                <a:gdLst/>
                <a:ahLst/>
                <a:cxnLst/>
                <a:rect l="l" t="t" r="r" b="b"/>
                <a:pathLst>
                  <a:path w="865142" h="1080486" extrusionOk="0">
                    <a:moveTo>
                      <a:pt x="592542" y="1080486"/>
                    </a:moveTo>
                    <a:lnTo>
                      <a:pt x="0" y="1080486"/>
                    </a:lnTo>
                    <a:lnTo>
                      <a:pt x="0" y="1060651"/>
                    </a:lnTo>
                    <a:lnTo>
                      <a:pt x="592476" y="1060651"/>
                    </a:lnTo>
                    <a:cubicBezTo>
                      <a:pt x="734032" y="1060651"/>
                      <a:pt x="849275" y="916780"/>
                      <a:pt x="849275" y="739983"/>
                    </a:cubicBezTo>
                    <a:lnTo>
                      <a:pt x="849275" y="0"/>
                    </a:lnTo>
                    <a:lnTo>
                      <a:pt x="865143" y="0"/>
                    </a:lnTo>
                    <a:lnTo>
                      <a:pt x="865143" y="739917"/>
                    </a:lnTo>
                    <a:cubicBezTo>
                      <a:pt x="865143" y="927690"/>
                      <a:pt x="742826" y="1080486"/>
                      <a:pt x="592542" y="10804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95" name="Google Shape;495;p7"/>
              <p:cNvGrpSpPr/>
              <p:nvPr/>
            </p:nvGrpSpPr>
            <p:grpSpPr>
              <a:xfrm>
                <a:off x="219442" y="513234"/>
                <a:ext cx="544011" cy="544011"/>
                <a:chOff x="219442" y="513234"/>
                <a:chExt cx="544011" cy="544011"/>
              </a:xfrm>
            </p:grpSpPr>
            <p:sp>
              <p:nvSpPr>
                <p:cNvPr id="496" name="Google Shape;496;p7"/>
                <p:cNvSpPr/>
                <p:nvPr/>
              </p:nvSpPr>
              <p:spPr>
                <a:xfrm>
                  <a:off x="219442" y="513234"/>
                  <a:ext cx="544011" cy="544011"/>
                </a:xfrm>
                <a:custGeom>
                  <a:avLst/>
                  <a:gdLst/>
                  <a:ahLst/>
                  <a:cxnLst/>
                  <a:rect l="l" t="t" r="r" b="b"/>
                  <a:pathLst>
                    <a:path w="544011" h="544011" extrusionOk="0">
                      <a:moveTo>
                        <a:pt x="536210" y="544012"/>
                      </a:moveTo>
                      <a:lnTo>
                        <a:pt x="7802" y="544012"/>
                      </a:lnTo>
                      <a:lnTo>
                        <a:pt x="0" y="536210"/>
                      </a:lnTo>
                      <a:lnTo>
                        <a:pt x="0" y="7802"/>
                      </a:lnTo>
                      <a:lnTo>
                        <a:pt x="7802" y="0"/>
                      </a:lnTo>
                      <a:lnTo>
                        <a:pt x="536210" y="0"/>
                      </a:lnTo>
                      <a:lnTo>
                        <a:pt x="544012" y="7802"/>
                      </a:lnTo>
                      <a:lnTo>
                        <a:pt x="544012" y="536210"/>
                      </a:lnTo>
                      <a:lnTo>
                        <a:pt x="536210" y="544012"/>
                      </a:lnTo>
                      <a:close/>
                      <a:moveTo>
                        <a:pt x="15604" y="528342"/>
                      </a:moveTo>
                      <a:lnTo>
                        <a:pt x="528342" y="528342"/>
                      </a:lnTo>
                      <a:lnTo>
                        <a:pt x="528342" y="15604"/>
                      </a:lnTo>
                      <a:lnTo>
                        <a:pt x="15604" y="15604"/>
                      </a:lnTo>
                      <a:lnTo>
                        <a:pt x="15604" y="52834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7"/>
                <p:cNvSpPr/>
                <p:nvPr/>
              </p:nvSpPr>
              <p:spPr>
                <a:xfrm>
                  <a:off x="613699" y="521035"/>
                  <a:ext cx="15669" cy="227971"/>
                </a:xfrm>
                <a:custGeom>
                  <a:avLst/>
                  <a:gdLst/>
                  <a:ahLst/>
                  <a:cxnLst/>
                  <a:rect l="l" t="t" r="r" b="b"/>
                  <a:pathLst>
                    <a:path w="15669" h="227971" extrusionOk="0">
                      <a:moveTo>
                        <a:pt x="0" y="0"/>
                      </a:moveTo>
                      <a:lnTo>
                        <a:pt x="15670" y="0"/>
                      </a:lnTo>
                      <a:lnTo>
                        <a:pt x="15670" y="227972"/>
                      </a:lnTo>
                      <a:lnTo>
                        <a:pt x="0" y="227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7"/>
                <p:cNvSpPr/>
                <p:nvPr/>
              </p:nvSpPr>
              <p:spPr>
                <a:xfrm>
                  <a:off x="353594" y="681898"/>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7"/>
                <p:cNvSpPr/>
                <p:nvPr/>
              </p:nvSpPr>
              <p:spPr>
                <a:xfrm>
                  <a:off x="483646" y="521035"/>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 name="Google Shape;500;p7"/>
                <p:cNvSpPr/>
                <p:nvPr/>
              </p:nvSpPr>
              <p:spPr>
                <a:xfrm>
                  <a:off x="527680" y="916945"/>
                  <a:ext cx="227971" cy="15669"/>
                </a:xfrm>
                <a:custGeom>
                  <a:avLst/>
                  <a:gdLst/>
                  <a:ahLst/>
                  <a:cxnLst/>
                  <a:rect l="l" t="t" r="r" b="b"/>
                  <a:pathLst>
                    <a:path w="227971" h="15669" extrusionOk="0">
                      <a:moveTo>
                        <a:pt x="0" y="0"/>
                      </a:moveTo>
                      <a:lnTo>
                        <a:pt x="227972" y="0"/>
                      </a:lnTo>
                      <a:lnTo>
                        <a:pt x="227972"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501;p7"/>
                <p:cNvSpPr/>
                <p:nvPr/>
              </p:nvSpPr>
              <p:spPr>
                <a:xfrm>
                  <a:off x="227244" y="637798"/>
                  <a:ext cx="97919" cy="15669"/>
                </a:xfrm>
                <a:custGeom>
                  <a:avLst/>
                  <a:gdLst/>
                  <a:ahLst/>
                  <a:cxnLst/>
                  <a:rect l="l" t="t" r="r" b="b"/>
                  <a:pathLst>
                    <a:path w="97919" h="15669" extrusionOk="0">
                      <a:moveTo>
                        <a:pt x="0" y="0"/>
                      </a:moveTo>
                      <a:lnTo>
                        <a:pt x="97919" y="0"/>
                      </a:lnTo>
                      <a:lnTo>
                        <a:pt x="97919"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7"/>
                <p:cNvSpPr/>
                <p:nvPr/>
              </p:nvSpPr>
              <p:spPr>
                <a:xfrm>
                  <a:off x="227244" y="777372"/>
                  <a:ext cx="358024" cy="15669"/>
                </a:xfrm>
                <a:custGeom>
                  <a:avLst/>
                  <a:gdLst/>
                  <a:ahLst/>
                  <a:cxnLst/>
                  <a:rect l="l" t="t" r="r" b="b"/>
                  <a:pathLst>
                    <a:path w="358024" h="15669" extrusionOk="0">
                      <a:moveTo>
                        <a:pt x="0" y="0"/>
                      </a:moveTo>
                      <a:lnTo>
                        <a:pt x="358024" y="0"/>
                      </a:lnTo>
                      <a:lnTo>
                        <a:pt x="358024"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7"/>
                <p:cNvSpPr/>
                <p:nvPr/>
              </p:nvSpPr>
              <p:spPr>
                <a:xfrm>
                  <a:off x="573764" y="737503"/>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390"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7"/>
                <p:cNvSpPr/>
                <p:nvPr/>
              </p:nvSpPr>
              <p:spPr>
                <a:xfrm>
                  <a:off x="313659" y="597930"/>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456"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7"/>
                <p:cNvSpPr/>
                <p:nvPr/>
              </p:nvSpPr>
              <p:spPr>
                <a:xfrm>
                  <a:off x="443712" y="877076"/>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456"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06" name="Google Shape;506;p7"/>
              <p:cNvSpPr/>
              <p:nvPr/>
            </p:nvSpPr>
            <p:spPr>
              <a:xfrm>
                <a:off x="62612" y="4538048"/>
                <a:ext cx="859258" cy="2046854"/>
              </a:xfrm>
              <a:custGeom>
                <a:avLst/>
                <a:gdLst/>
                <a:ahLst/>
                <a:cxnLst/>
                <a:rect l="l" t="t" r="r" b="b"/>
                <a:pathLst>
                  <a:path w="859258" h="2046854" extrusionOk="0">
                    <a:moveTo>
                      <a:pt x="859258" y="2046855"/>
                    </a:moveTo>
                    <a:lnTo>
                      <a:pt x="845241" y="2046855"/>
                    </a:lnTo>
                    <a:lnTo>
                      <a:pt x="845241" y="19835"/>
                    </a:lnTo>
                    <a:lnTo>
                      <a:pt x="240931" y="19835"/>
                    </a:lnTo>
                    <a:cubicBezTo>
                      <a:pt x="115837" y="19835"/>
                      <a:pt x="14017" y="163706"/>
                      <a:pt x="14017" y="340503"/>
                    </a:cubicBezTo>
                    <a:lnTo>
                      <a:pt x="14017" y="1722153"/>
                    </a:lnTo>
                    <a:lnTo>
                      <a:pt x="0" y="1722153"/>
                    </a:lnTo>
                    <a:lnTo>
                      <a:pt x="0" y="340503"/>
                    </a:lnTo>
                    <a:cubicBezTo>
                      <a:pt x="0" y="152731"/>
                      <a:pt x="108102" y="0"/>
                      <a:pt x="240931" y="0"/>
                    </a:cubicBezTo>
                    <a:lnTo>
                      <a:pt x="852250" y="0"/>
                    </a:lnTo>
                    <a:lnTo>
                      <a:pt x="859258" y="9918"/>
                    </a:lnTo>
                    <a:lnTo>
                      <a:pt x="859258" y="2046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7"/>
              <p:cNvSpPr/>
              <p:nvPr/>
            </p:nvSpPr>
            <p:spPr>
              <a:xfrm>
                <a:off x="747454" y="5595129"/>
                <a:ext cx="19835" cy="989773"/>
              </a:xfrm>
              <a:custGeom>
                <a:avLst/>
                <a:gdLst/>
                <a:ahLst/>
                <a:cxnLst/>
                <a:rect l="l" t="t" r="r" b="b"/>
                <a:pathLst>
                  <a:path w="19835" h="989773" extrusionOk="0">
                    <a:moveTo>
                      <a:pt x="0" y="0"/>
                    </a:moveTo>
                    <a:lnTo>
                      <a:pt x="19835" y="0"/>
                    </a:lnTo>
                    <a:lnTo>
                      <a:pt x="19835" y="989774"/>
                    </a:lnTo>
                    <a:lnTo>
                      <a:pt x="0" y="989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7"/>
              <p:cNvSpPr/>
              <p:nvPr/>
            </p:nvSpPr>
            <p:spPr>
              <a:xfrm>
                <a:off x="701502" y="5496879"/>
                <a:ext cx="111737" cy="111737"/>
              </a:xfrm>
              <a:custGeom>
                <a:avLst/>
                <a:gdLst/>
                <a:ahLst/>
                <a:cxnLst/>
                <a:rect l="l" t="t" r="r" b="b"/>
                <a:pathLst>
                  <a:path w="111737" h="111737" extrusionOk="0">
                    <a:moveTo>
                      <a:pt x="55869" y="111738"/>
                    </a:moveTo>
                    <a:cubicBezTo>
                      <a:pt x="25058" y="111738"/>
                      <a:pt x="0" y="86679"/>
                      <a:pt x="0" y="55869"/>
                    </a:cubicBezTo>
                    <a:cubicBezTo>
                      <a:pt x="0" y="25058"/>
                      <a:pt x="25058" y="0"/>
                      <a:pt x="55869" y="0"/>
                    </a:cubicBezTo>
                    <a:cubicBezTo>
                      <a:pt x="86680" y="0"/>
                      <a:pt x="111738" y="25058"/>
                      <a:pt x="111738" y="55869"/>
                    </a:cubicBezTo>
                    <a:cubicBezTo>
                      <a:pt x="111738" y="86679"/>
                      <a:pt x="86680" y="111738"/>
                      <a:pt x="55869" y="111738"/>
                    </a:cubicBezTo>
                    <a:close/>
                    <a:moveTo>
                      <a:pt x="55869" y="19835"/>
                    </a:moveTo>
                    <a:cubicBezTo>
                      <a:pt x="35968" y="19835"/>
                      <a:pt x="19835" y="36034"/>
                      <a:pt x="19835" y="55869"/>
                    </a:cubicBezTo>
                    <a:cubicBezTo>
                      <a:pt x="19835" y="75704"/>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7"/>
              <p:cNvSpPr/>
              <p:nvPr/>
            </p:nvSpPr>
            <p:spPr>
              <a:xfrm>
                <a:off x="786727" y="2366960"/>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13"/>
                      <a:pt x="86680" y="111738"/>
                      <a:pt x="55869" y="111738"/>
                    </a:cubicBezTo>
                    <a:close/>
                    <a:moveTo>
                      <a:pt x="55869" y="19769"/>
                    </a:moveTo>
                    <a:cubicBezTo>
                      <a:pt x="35968" y="19769"/>
                      <a:pt x="19835" y="35968"/>
                      <a:pt x="19835" y="55803"/>
                    </a:cubicBezTo>
                    <a:cubicBezTo>
                      <a:pt x="19835" y="75704"/>
                      <a:pt x="36034" y="91837"/>
                      <a:pt x="55869" y="91837"/>
                    </a:cubicBezTo>
                    <a:cubicBezTo>
                      <a:pt x="75770" y="91837"/>
                      <a:pt x="91903" y="75704"/>
                      <a:pt x="91903" y="55803"/>
                    </a:cubicBezTo>
                    <a:cubicBezTo>
                      <a:pt x="91903" y="35968"/>
                      <a:pt x="75770" y="19769"/>
                      <a:pt x="55869"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7"/>
              <p:cNvSpPr/>
              <p:nvPr/>
            </p:nvSpPr>
            <p:spPr>
              <a:xfrm>
                <a:off x="57852" y="2189568"/>
                <a:ext cx="742363" cy="19835"/>
              </a:xfrm>
              <a:custGeom>
                <a:avLst/>
                <a:gdLst/>
                <a:ahLst/>
                <a:cxnLst/>
                <a:rect l="l" t="t" r="r" b="b"/>
                <a:pathLst>
                  <a:path w="742363" h="19835" extrusionOk="0">
                    <a:moveTo>
                      <a:pt x="0" y="0"/>
                    </a:moveTo>
                    <a:lnTo>
                      <a:pt x="742363" y="0"/>
                    </a:lnTo>
                    <a:lnTo>
                      <a:pt x="742363"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7"/>
              <p:cNvSpPr/>
              <p:nvPr/>
            </p:nvSpPr>
            <p:spPr>
              <a:xfrm>
                <a:off x="786727" y="2143616"/>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80"/>
                      <a:pt x="86680" y="111738"/>
                      <a:pt x="55869" y="111738"/>
                    </a:cubicBezTo>
                    <a:close/>
                    <a:moveTo>
                      <a:pt x="55869" y="19835"/>
                    </a:moveTo>
                    <a:cubicBezTo>
                      <a:pt x="35968" y="19835"/>
                      <a:pt x="19835" y="36034"/>
                      <a:pt x="19835" y="55869"/>
                    </a:cubicBezTo>
                    <a:cubicBezTo>
                      <a:pt x="19835" y="75704"/>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7"/>
              <p:cNvSpPr/>
              <p:nvPr/>
            </p:nvSpPr>
            <p:spPr>
              <a:xfrm>
                <a:off x="57852" y="1966290"/>
                <a:ext cx="742363" cy="19835"/>
              </a:xfrm>
              <a:custGeom>
                <a:avLst/>
                <a:gdLst/>
                <a:ahLst/>
                <a:cxnLst/>
                <a:rect l="l" t="t" r="r" b="b"/>
                <a:pathLst>
                  <a:path w="742363" h="19835" extrusionOk="0">
                    <a:moveTo>
                      <a:pt x="0" y="0"/>
                    </a:moveTo>
                    <a:lnTo>
                      <a:pt x="742363" y="0"/>
                    </a:lnTo>
                    <a:lnTo>
                      <a:pt x="742363"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7"/>
              <p:cNvSpPr/>
              <p:nvPr/>
            </p:nvSpPr>
            <p:spPr>
              <a:xfrm>
                <a:off x="786727" y="1920339"/>
                <a:ext cx="111737" cy="111737"/>
              </a:xfrm>
              <a:custGeom>
                <a:avLst/>
                <a:gdLst/>
                <a:ahLst/>
                <a:cxnLst/>
                <a:rect l="l" t="t" r="r" b="b"/>
                <a:pathLst>
                  <a:path w="111737" h="111737" extrusionOk="0">
                    <a:moveTo>
                      <a:pt x="55869" y="111738"/>
                    </a:moveTo>
                    <a:cubicBezTo>
                      <a:pt x="25058" y="111738"/>
                      <a:pt x="0" y="86679"/>
                      <a:pt x="0" y="55869"/>
                    </a:cubicBezTo>
                    <a:cubicBezTo>
                      <a:pt x="0" y="25058"/>
                      <a:pt x="25058" y="0"/>
                      <a:pt x="55869" y="0"/>
                    </a:cubicBezTo>
                    <a:cubicBezTo>
                      <a:pt x="86680" y="0"/>
                      <a:pt x="111738" y="25058"/>
                      <a:pt x="111738" y="55869"/>
                    </a:cubicBezTo>
                    <a:cubicBezTo>
                      <a:pt x="111738" y="86679"/>
                      <a:pt x="86680" y="111738"/>
                      <a:pt x="55869" y="111738"/>
                    </a:cubicBezTo>
                    <a:close/>
                    <a:moveTo>
                      <a:pt x="55869" y="19835"/>
                    </a:moveTo>
                    <a:cubicBezTo>
                      <a:pt x="35968" y="19835"/>
                      <a:pt x="19835" y="35968"/>
                      <a:pt x="19835" y="55869"/>
                    </a:cubicBezTo>
                    <a:cubicBezTo>
                      <a:pt x="19835" y="75770"/>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514;p7"/>
              <p:cNvSpPr/>
              <p:nvPr/>
            </p:nvSpPr>
            <p:spPr>
              <a:xfrm>
                <a:off x="61885" y="1743012"/>
                <a:ext cx="738330" cy="19835"/>
              </a:xfrm>
              <a:custGeom>
                <a:avLst/>
                <a:gdLst/>
                <a:ahLst/>
                <a:cxnLst/>
                <a:rect l="l" t="t" r="r" b="b"/>
                <a:pathLst>
                  <a:path w="738330" h="19835" extrusionOk="0">
                    <a:moveTo>
                      <a:pt x="0" y="0"/>
                    </a:moveTo>
                    <a:lnTo>
                      <a:pt x="738330" y="0"/>
                    </a:lnTo>
                    <a:lnTo>
                      <a:pt x="73833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515;p7"/>
              <p:cNvSpPr/>
              <p:nvPr/>
            </p:nvSpPr>
            <p:spPr>
              <a:xfrm>
                <a:off x="786727" y="1697061"/>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13"/>
                      <a:pt x="86680" y="111738"/>
                      <a:pt x="55869" y="111738"/>
                    </a:cubicBezTo>
                    <a:close/>
                    <a:moveTo>
                      <a:pt x="55869" y="19769"/>
                    </a:moveTo>
                    <a:cubicBezTo>
                      <a:pt x="35968" y="19769"/>
                      <a:pt x="19835" y="35968"/>
                      <a:pt x="19835" y="55803"/>
                    </a:cubicBezTo>
                    <a:cubicBezTo>
                      <a:pt x="19835" y="75704"/>
                      <a:pt x="36034" y="91837"/>
                      <a:pt x="55869" y="91837"/>
                    </a:cubicBezTo>
                    <a:cubicBezTo>
                      <a:pt x="75770" y="91837"/>
                      <a:pt x="91903" y="75638"/>
                      <a:pt x="91903" y="55803"/>
                    </a:cubicBezTo>
                    <a:cubicBezTo>
                      <a:pt x="91903" y="35968"/>
                      <a:pt x="75770" y="19769"/>
                      <a:pt x="55869"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516;p7"/>
              <p:cNvSpPr/>
              <p:nvPr/>
            </p:nvSpPr>
            <p:spPr>
              <a:xfrm>
                <a:off x="61885" y="2412911"/>
                <a:ext cx="738330" cy="19835"/>
              </a:xfrm>
              <a:custGeom>
                <a:avLst/>
                <a:gdLst/>
                <a:ahLst/>
                <a:cxnLst/>
                <a:rect l="l" t="t" r="r" b="b"/>
                <a:pathLst>
                  <a:path w="738330" h="19835" extrusionOk="0">
                    <a:moveTo>
                      <a:pt x="0" y="0"/>
                    </a:moveTo>
                    <a:lnTo>
                      <a:pt x="738330" y="0"/>
                    </a:lnTo>
                    <a:lnTo>
                      <a:pt x="73833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517;p7"/>
              <p:cNvSpPr/>
              <p:nvPr/>
            </p:nvSpPr>
            <p:spPr>
              <a:xfrm>
                <a:off x="232996" y="4669357"/>
                <a:ext cx="689866" cy="689866"/>
              </a:xfrm>
              <a:custGeom>
                <a:avLst/>
                <a:gdLst/>
                <a:ahLst/>
                <a:cxnLst/>
                <a:rect l="l" t="t" r="r" b="b"/>
                <a:pathLst>
                  <a:path w="689866" h="689866" extrusionOk="0">
                    <a:moveTo>
                      <a:pt x="679949" y="689866"/>
                    </a:moveTo>
                    <a:lnTo>
                      <a:pt x="9918" y="689866"/>
                    </a:lnTo>
                    <a:lnTo>
                      <a:pt x="0" y="679949"/>
                    </a:lnTo>
                    <a:lnTo>
                      <a:pt x="0" y="9918"/>
                    </a:lnTo>
                    <a:lnTo>
                      <a:pt x="9918" y="0"/>
                    </a:lnTo>
                    <a:lnTo>
                      <a:pt x="679949" y="0"/>
                    </a:lnTo>
                    <a:lnTo>
                      <a:pt x="689866" y="9918"/>
                    </a:lnTo>
                    <a:lnTo>
                      <a:pt x="689866" y="679949"/>
                    </a:lnTo>
                    <a:lnTo>
                      <a:pt x="679949" y="689866"/>
                    </a:lnTo>
                    <a:close/>
                    <a:moveTo>
                      <a:pt x="19835" y="670031"/>
                    </a:moveTo>
                    <a:lnTo>
                      <a:pt x="670031" y="670031"/>
                    </a:lnTo>
                    <a:lnTo>
                      <a:pt x="670031" y="19835"/>
                    </a:lnTo>
                    <a:lnTo>
                      <a:pt x="19835" y="19835"/>
                    </a:lnTo>
                    <a:lnTo>
                      <a:pt x="19835" y="6700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518;p7"/>
              <p:cNvSpPr/>
              <p:nvPr/>
            </p:nvSpPr>
            <p:spPr>
              <a:xfrm>
                <a:off x="732908" y="4679275"/>
                <a:ext cx="19835" cy="289064"/>
              </a:xfrm>
              <a:custGeom>
                <a:avLst/>
                <a:gdLst/>
                <a:ahLst/>
                <a:cxnLst/>
                <a:rect l="l" t="t" r="r" b="b"/>
                <a:pathLst>
                  <a:path w="19835" h="289064" extrusionOk="0">
                    <a:moveTo>
                      <a:pt x="0" y="0"/>
                    </a:moveTo>
                    <a:lnTo>
                      <a:pt x="19835" y="0"/>
                    </a:lnTo>
                    <a:lnTo>
                      <a:pt x="19835" y="289064"/>
                    </a:lnTo>
                    <a:lnTo>
                      <a:pt x="0" y="28906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 name="Google Shape;519;p7"/>
              <p:cNvSpPr/>
              <p:nvPr/>
            </p:nvSpPr>
            <p:spPr>
              <a:xfrm>
                <a:off x="403116" y="4883246"/>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520;p7"/>
              <p:cNvSpPr/>
              <p:nvPr/>
            </p:nvSpPr>
            <p:spPr>
              <a:xfrm>
                <a:off x="568012" y="4679275"/>
                <a:ext cx="19835" cy="465993"/>
              </a:xfrm>
              <a:custGeom>
                <a:avLst/>
                <a:gdLst/>
                <a:ahLst/>
                <a:cxnLst/>
                <a:rect l="l" t="t" r="r" b="b"/>
                <a:pathLst>
                  <a:path w="19835" h="465993" extrusionOk="0">
                    <a:moveTo>
                      <a:pt x="0" y="0"/>
                    </a:moveTo>
                    <a:lnTo>
                      <a:pt x="19835" y="0"/>
                    </a:lnTo>
                    <a:lnTo>
                      <a:pt x="19835" y="465993"/>
                    </a:lnTo>
                    <a:lnTo>
                      <a:pt x="0" y="46599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521;p7"/>
              <p:cNvSpPr/>
              <p:nvPr/>
            </p:nvSpPr>
            <p:spPr>
              <a:xfrm>
                <a:off x="623881" y="5181302"/>
                <a:ext cx="289064" cy="19835"/>
              </a:xfrm>
              <a:custGeom>
                <a:avLst/>
                <a:gdLst/>
                <a:ahLst/>
                <a:cxnLst/>
                <a:rect l="l" t="t" r="r" b="b"/>
                <a:pathLst>
                  <a:path w="289064" h="19835" extrusionOk="0">
                    <a:moveTo>
                      <a:pt x="0" y="0"/>
                    </a:moveTo>
                    <a:lnTo>
                      <a:pt x="289064" y="0"/>
                    </a:lnTo>
                    <a:lnTo>
                      <a:pt x="2890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522;p7"/>
              <p:cNvSpPr/>
              <p:nvPr/>
            </p:nvSpPr>
            <p:spPr>
              <a:xfrm>
                <a:off x="242914" y="4827377"/>
                <a:ext cx="124167" cy="19835"/>
              </a:xfrm>
              <a:custGeom>
                <a:avLst/>
                <a:gdLst/>
                <a:ahLst/>
                <a:cxnLst/>
                <a:rect l="l" t="t" r="r" b="b"/>
                <a:pathLst>
                  <a:path w="124167" h="19835" extrusionOk="0">
                    <a:moveTo>
                      <a:pt x="0" y="0"/>
                    </a:moveTo>
                    <a:lnTo>
                      <a:pt x="124168" y="0"/>
                    </a:lnTo>
                    <a:lnTo>
                      <a:pt x="124168"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523;p7"/>
              <p:cNvSpPr/>
              <p:nvPr/>
            </p:nvSpPr>
            <p:spPr>
              <a:xfrm>
                <a:off x="242914" y="5004373"/>
                <a:ext cx="453960" cy="19835"/>
              </a:xfrm>
              <a:custGeom>
                <a:avLst/>
                <a:gdLst/>
                <a:ahLst/>
                <a:cxnLst/>
                <a:rect l="l" t="t" r="r" b="b"/>
                <a:pathLst>
                  <a:path w="453960" h="19835" extrusionOk="0">
                    <a:moveTo>
                      <a:pt x="0" y="0"/>
                    </a:moveTo>
                    <a:lnTo>
                      <a:pt x="453960" y="0"/>
                    </a:lnTo>
                    <a:lnTo>
                      <a:pt x="45396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524;p7"/>
              <p:cNvSpPr/>
              <p:nvPr/>
            </p:nvSpPr>
            <p:spPr>
              <a:xfrm>
                <a:off x="682328" y="4953727"/>
                <a:ext cx="120994" cy="121060"/>
              </a:xfrm>
              <a:custGeom>
                <a:avLst/>
                <a:gdLst/>
                <a:ahLst/>
                <a:cxnLst/>
                <a:rect l="l" t="t" r="r" b="b"/>
                <a:pathLst>
                  <a:path w="120994" h="121060" extrusionOk="0">
                    <a:moveTo>
                      <a:pt x="60497" y="121060"/>
                    </a:moveTo>
                    <a:cubicBezTo>
                      <a:pt x="27108" y="121060"/>
                      <a:pt x="0" y="93886"/>
                      <a:pt x="0" y="60564"/>
                    </a:cubicBezTo>
                    <a:cubicBezTo>
                      <a:pt x="0" y="27240"/>
                      <a:pt x="27174" y="0"/>
                      <a:pt x="60497" y="0"/>
                    </a:cubicBezTo>
                    <a:cubicBezTo>
                      <a:pt x="93886" y="0"/>
                      <a:pt x="120994" y="27174"/>
                      <a:pt x="120994" y="60564"/>
                    </a:cubicBezTo>
                    <a:cubicBezTo>
                      <a:pt x="120994" y="93953"/>
                      <a:pt x="93886" y="121060"/>
                      <a:pt x="60497" y="121060"/>
                    </a:cubicBezTo>
                    <a:close/>
                    <a:moveTo>
                      <a:pt x="60497" y="19835"/>
                    </a:moveTo>
                    <a:cubicBezTo>
                      <a:pt x="38083" y="19835"/>
                      <a:pt x="19835" y="38084"/>
                      <a:pt x="19835" y="60564"/>
                    </a:cubicBezTo>
                    <a:cubicBezTo>
                      <a:pt x="19835" y="83043"/>
                      <a:pt x="38083" y="101225"/>
                      <a:pt x="60497" y="101225"/>
                    </a:cubicBezTo>
                    <a:cubicBezTo>
                      <a:pt x="82911" y="101225"/>
                      <a:pt x="101159" y="82977"/>
                      <a:pt x="101159" y="60564"/>
                    </a:cubicBezTo>
                    <a:cubicBezTo>
                      <a:pt x="101159" y="38150"/>
                      <a:pt x="82911"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525;p7"/>
              <p:cNvSpPr/>
              <p:nvPr/>
            </p:nvSpPr>
            <p:spPr>
              <a:xfrm>
                <a:off x="352536" y="4776731"/>
                <a:ext cx="120994" cy="121060"/>
              </a:xfrm>
              <a:custGeom>
                <a:avLst/>
                <a:gdLst/>
                <a:ahLst/>
                <a:cxnLst/>
                <a:rect l="l" t="t" r="r" b="b"/>
                <a:pathLst>
                  <a:path w="120994" h="121060" extrusionOk="0">
                    <a:moveTo>
                      <a:pt x="60497" y="121060"/>
                    </a:moveTo>
                    <a:cubicBezTo>
                      <a:pt x="27108" y="121060"/>
                      <a:pt x="0" y="93886"/>
                      <a:pt x="0" y="60563"/>
                    </a:cubicBezTo>
                    <a:cubicBezTo>
                      <a:pt x="0" y="27240"/>
                      <a:pt x="27174" y="0"/>
                      <a:pt x="60497" y="0"/>
                    </a:cubicBezTo>
                    <a:cubicBezTo>
                      <a:pt x="93886" y="0"/>
                      <a:pt x="120994" y="27174"/>
                      <a:pt x="120994" y="60563"/>
                    </a:cubicBezTo>
                    <a:cubicBezTo>
                      <a:pt x="120994" y="93952"/>
                      <a:pt x="93820" y="121060"/>
                      <a:pt x="60497" y="121060"/>
                    </a:cubicBezTo>
                    <a:close/>
                    <a:moveTo>
                      <a:pt x="60497" y="19901"/>
                    </a:moveTo>
                    <a:cubicBezTo>
                      <a:pt x="38083" y="19901"/>
                      <a:pt x="19835" y="38149"/>
                      <a:pt x="19835" y="60629"/>
                    </a:cubicBezTo>
                    <a:cubicBezTo>
                      <a:pt x="19835" y="83109"/>
                      <a:pt x="38083" y="101291"/>
                      <a:pt x="60497" y="101291"/>
                    </a:cubicBezTo>
                    <a:cubicBezTo>
                      <a:pt x="82911" y="101291"/>
                      <a:pt x="101159" y="83043"/>
                      <a:pt x="101159" y="60629"/>
                    </a:cubicBezTo>
                    <a:cubicBezTo>
                      <a:pt x="101159" y="38215"/>
                      <a:pt x="82911" y="19901"/>
                      <a:pt x="60497" y="199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526;p7"/>
              <p:cNvSpPr/>
              <p:nvPr/>
            </p:nvSpPr>
            <p:spPr>
              <a:xfrm>
                <a:off x="517432" y="5130722"/>
                <a:ext cx="120994" cy="121060"/>
              </a:xfrm>
              <a:custGeom>
                <a:avLst/>
                <a:gdLst/>
                <a:ahLst/>
                <a:cxnLst/>
                <a:rect l="l" t="t" r="r" b="b"/>
                <a:pathLst>
                  <a:path w="120994" h="121060" extrusionOk="0">
                    <a:moveTo>
                      <a:pt x="60497" y="121060"/>
                    </a:moveTo>
                    <a:cubicBezTo>
                      <a:pt x="27108" y="121060"/>
                      <a:pt x="0" y="93886"/>
                      <a:pt x="0" y="60563"/>
                    </a:cubicBezTo>
                    <a:cubicBezTo>
                      <a:pt x="0" y="27240"/>
                      <a:pt x="27174" y="0"/>
                      <a:pt x="60497" y="0"/>
                    </a:cubicBezTo>
                    <a:cubicBezTo>
                      <a:pt x="93886" y="0"/>
                      <a:pt x="120994" y="27174"/>
                      <a:pt x="120994" y="60563"/>
                    </a:cubicBezTo>
                    <a:cubicBezTo>
                      <a:pt x="120994" y="93953"/>
                      <a:pt x="93886" y="121060"/>
                      <a:pt x="60497" y="121060"/>
                    </a:cubicBezTo>
                    <a:close/>
                    <a:moveTo>
                      <a:pt x="60497" y="19835"/>
                    </a:moveTo>
                    <a:cubicBezTo>
                      <a:pt x="38083" y="19835"/>
                      <a:pt x="19835" y="38084"/>
                      <a:pt x="19835" y="60563"/>
                    </a:cubicBezTo>
                    <a:cubicBezTo>
                      <a:pt x="19835" y="83043"/>
                      <a:pt x="38083" y="101225"/>
                      <a:pt x="60497" y="101225"/>
                    </a:cubicBezTo>
                    <a:cubicBezTo>
                      <a:pt x="82911" y="101225"/>
                      <a:pt x="101159" y="82977"/>
                      <a:pt x="101159" y="60563"/>
                    </a:cubicBezTo>
                    <a:cubicBezTo>
                      <a:pt x="101159" y="38150"/>
                      <a:pt x="82911"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527;p7"/>
              <p:cNvSpPr/>
              <p:nvPr/>
            </p:nvSpPr>
            <p:spPr>
              <a:xfrm>
                <a:off x="334288" y="6199638"/>
                <a:ext cx="120994" cy="121060"/>
              </a:xfrm>
              <a:custGeom>
                <a:avLst/>
                <a:gdLst/>
                <a:ahLst/>
                <a:cxnLst/>
                <a:rect l="l" t="t" r="r" b="b"/>
                <a:pathLst>
                  <a:path w="120994" h="121060" extrusionOk="0">
                    <a:moveTo>
                      <a:pt x="60497" y="121060"/>
                    </a:moveTo>
                    <a:cubicBezTo>
                      <a:pt x="27108" y="121060"/>
                      <a:pt x="0" y="93886"/>
                      <a:pt x="0" y="60564"/>
                    </a:cubicBezTo>
                    <a:cubicBezTo>
                      <a:pt x="0" y="27174"/>
                      <a:pt x="27174" y="0"/>
                      <a:pt x="60497" y="0"/>
                    </a:cubicBezTo>
                    <a:cubicBezTo>
                      <a:pt x="93886" y="0"/>
                      <a:pt x="120994" y="27174"/>
                      <a:pt x="120994" y="60564"/>
                    </a:cubicBezTo>
                    <a:cubicBezTo>
                      <a:pt x="121060" y="93953"/>
                      <a:pt x="93886" y="121060"/>
                      <a:pt x="60497" y="121060"/>
                    </a:cubicBezTo>
                    <a:close/>
                    <a:moveTo>
                      <a:pt x="60497" y="19835"/>
                    </a:moveTo>
                    <a:cubicBezTo>
                      <a:pt x="38083" y="19835"/>
                      <a:pt x="19835" y="38084"/>
                      <a:pt x="19835" y="60564"/>
                    </a:cubicBezTo>
                    <a:cubicBezTo>
                      <a:pt x="19835" y="82977"/>
                      <a:pt x="38083" y="101225"/>
                      <a:pt x="60497" y="101225"/>
                    </a:cubicBezTo>
                    <a:cubicBezTo>
                      <a:pt x="82911" y="101225"/>
                      <a:pt x="101159" y="82977"/>
                      <a:pt x="101159" y="60564"/>
                    </a:cubicBezTo>
                    <a:cubicBezTo>
                      <a:pt x="101225" y="38150"/>
                      <a:pt x="82977"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528;p7"/>
              <p:cNvSpPr/>
              <p:nvPr/>
            </p:nvSpPr>
            <p:spPr>
              <a:xfrm>
                <a:off x="62612" y="5928029"/>
                <a:ext cx="664344" cy="664345"/>
              </a:xfrm>
              <a:custGeom>
                <a:avLst/>
                <a:gdLst/>
                <a:ahLst/>
                <a:cxnLst/>
                <a:rect l="l" t="t" r="r" b="b"/>
                <a:pathLst>
                  <a:path w="664344" h="664345" extrusionOk="0">
                    <a:moveTo>
                      <a:pt x="332173" y="664345"/>
                    </a:moveTo>
                    <a:cubicBezTo>
                      <a:pt x="149028" y="664345"/>
                      <a:pt x="0" y="515317"/>
                      <a:pt x="0" y="332173"/>
                    </a:cubicBezTo>
                    <a:cubicBezTo>
                      <a:pt x="0" y="149028"/>
                      <a:pt x="149028" y="0"/>
                      <a:pt x="332173" y="0"/>
                    </a:cubicBezTo>
                    <a:cubicBezTo>
                      <a:pt x="515317" y="0"/>
                      <a:pt x="664345" y="149028"/>
                      <a:pt x="664345" y="332173"/>
                    </a:cubicBezTo>
                    <a:cubicBezTo>
                      <a:pt x="664345" y="515317"/>
                      <a:pt x="515383" y="664345"/>
                      <a:pt x="332173" y="664345"/>
                    </a:cubicBezTo>
                    <a:close/>
                    <a:moveTo>
                      <a:pt x="332173" y="19835"/>
                    </a:moveTo>
                    <a:cubicBezTo>
                      <a:pt x="159937" y="19835"/>
                      <a:pt x="19835" y="159937"/>
                      <a:pt x="19835" y="332173"/>
                    </a:cubicBezTo>
                    <a:cubicBezTo>
                      <a:pt x="19835" y="504408"/>
                      <a:pt x="159937" y="644510"/>
                      <a:pt x="332173" y="644510"/>
                    </a:cubicBezTo>
                    <a:cubicBezTo>
                      <a:pt x="504408" y="644510"/>
                      <a:pt x="644510" y="504408"/>
                      <a:pt x="644510" y="332173"/>
                    </a:cubicBezTo>
                    <a:cubicBezTo>
                      <a:pt x="644510" y="159937"/>
                      <a:pt x="504408" y="19835"/>
                      <a:pt x="332173"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529;p7"/>
              <p:cNvSpPr/>
              <p:nvPr/>
            </p:nvSpPr>
            <p:spPr>
              <a:xfrm>
                <a:off x="49389" y="266286"/>
                <a:ext cx="4990587" cy="3734031"/>
              </a:xfrm>
              <a:custGeom>
                <a:avLst/>
                <a:gdLst/>
                <a:ahLst/>
                <a:cxnLst/>
                <a:rect l="l" t="t" r="r" b="b"/>
                <a:pathLst>
                  <a:path w="4990587" h="3734031" extrusionOk="0">
                    <a:moveTo>
                      <a:pt x="4990588" y="0"/>
                    </a:moveTo>
                    <a:lnTo>
                      <a:pt x="4990588" y="19835"/>
                    </a:lnTo>
                    <a:lnTo>
                      <a:pt x="334354" y="19835"/>
                    </a:lnTo>
                    <a:cubicBezTo>
                      <a:pt x="160731" y="19835"/>
                      <a:pt x="19505" y="163706"/>
                      <a:pt x="19505" y="340503"/>
                    </a:cubicBezTo>
                    <a:lnTo>
                      <a:pt x="19505" y="3734032"/>
                    </a:lnTo>
                    <a:lnTo>
                      <a:pt x="0" y="3734032"/>
                    </a:lnTo>
                    <a:lnTo>
                      <a:pt x="0" y="340503"/>
                    </a:lnTo>
                    <a:cubicBezTo>
                      <a:pt x="0" y="152797"/>
                      <a:pt x="150020" y="0"/>
                      <a:pt x="334354" y="0"/>
                    </a:cubicBezTo>
                    <a:lnTo>
                      <a:pt x="499058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 name="Google Shape;530;p7"/>
              <p:cNvSpPr/>
              <p:nvPr/>
            </p:nvSpPr>
            <p:spPr>
              <a:xfrm>
                <a:off x="5040043" y="215773"/>
                <a:ext cx="121060" cy="120994"/>
              </a:xfrm>
              <a:custGeom>
                <a:avLst/>
                <a:gdLst/>
                <a:ahLst/>
                <a:cxnLst/>
                <a:rect l="l" t="t" r="r" b="b"/>
                <a:pathLst>
                  <a:path w="121060" h="120994" extrusionOk="0">
                    <a:moveTo>
                      <a:pt x="60497" y="120994"/>
                    </a:moveTo>
                    <a:cubicBezTo>
                      <a:pt x="27108" y="120994"/>
                      <a:pt x="0" y="93820"/>
                      <a:pt x="0" y="60497"/>
                    </a:cubicBezTo>
                    <a:cubicBezTo>
                      <a:pt x="0" y="27108"/>
                      <a:pt x="27174" y="0"/>
                      <a:pt x="60497" y="0"/>
                    </a:cubicBezTo>
                    <a:cubicBezTo>
                      <a:pt x="93886" y="0"/>
                      <a:pt x="121060" y="27174"/>
                      <a:pt x="121060" y="60497"/>
                    </a:cubicBezTo>
                    <a:cubicBezTo>
                      <a:pt x="120995" y="93820"/>
                      <a:pt x="93820" y="120994"/>
                      <a:pt x="60497" y="120994"/>
                    </a:cubicBezTo>
                    <a:close/>
                    <a:moveTo>
                      <a:pt x="60497" y="19769"/>
                    </a:moveTo>
                    <a:cubicBezTo>
                      <a:pt x="38084" y="19769"/>
                      <a:pt x="19835" y="38017"/>
                      <a:pt x="19835" y="60431"/>
                    </a:cubicBezTo>
                    <a:cubicBezTo>
                      <a:pt x="19835" y="82845"/>
                      <a:pt x="38084" y="101093"/>
                      <a:pt x="60497" y="101093"/>
                    </a:cubicBezTo>
                    <a:cubicBezTo>
                      <a:pt x="82911" y="101093"/>
                      <a:pt x="101225" y="82845"/>
                      <a:pt x="101225" y="60431"/>
                    </a:cubicBezTo>
                    <a:cubicBezTo>
                      <a:pt x="101160" y="38017"/>
                      <a:pt x="82911" y="19769"/>
                      <a:pt x="60497"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531;p7"/>
              <p:cNvSpPr/>
              <p:nvPr/>
            </p:nvSpPr>
            <p:spPr>
              <a:xfrm>
                <a:off x="0" y="4000384"/>
                <a:ext cx="121060" cy="120994"/>
              </a:xfrm>
              <a:custGeom>
                <a:avLst/>
                <a:gdLst/>
                <a:ahLst/>
                <a:cxnLst/>
                <a:rect l="l" t="t" r="r" b="b"/>
                <a:pathLst>
                  <a:path w="121060" h="120994" extrusionOk="0">
                    <a:moveTo>
                      <a:pt x="60497" y="120994"/>
                    </a:moveTo>
                    <a:cubicBezTo>
                      <a:pt x="27108" y="120994"/>
                      <a:pt x="0" y="93820"/>
                      <a:pt x="0" y="60497"/>
                    </a:cubicBezTo>
                    <a:cubicBezTo>
                      <a:pt x="0" y="27108"/>
                      <a:pt x="27174" y="0"/>
                      <a:pt x="60497" y="0"/>
                    </a:cubicBezTo>
                    <a:cubicBezTo>
                      <a:pt x="93886" y="0"/>
                      <a:pt x="121060" y="27174"/>
                      <a:pt x="121060" y="60497"/>
                    </a:cubicBezTo>
                    <a:cubicBezTo>
                      <a:pt x="121060" y="93820"/>
                      <a:pt x="93886" y="120994"/>
                      <a:pt x="60497" y="120994"/>
                    </a:cubicBezTo>
                    <a:close/>
                    <a:moveTo>
                      <a:pt x="60497" y="19769"/>
                    </a:moveTo>
                    <a:cubicBezTo>
                      <a:pt x="38083" y="19769"/>
                      <a:pt x="19835" y="38017"/>
                      <a:pt x="19835" y="60431"/>
                    </a:cubicBezTo>
                    <a:cubicBezTo>
                      <a:pt x="19835" y="82845"/>
                      <a:pt x="38083" y="101093"/>
                      <a:pt x="60497" y="101093"/>
                    </a:cubicBezTo>
                    <a:cubicBezTo>
                      <a:pt x="82911" y="101093"/>
                      <a:pt x="101225" y="82845"/>
                      <a:pt x="101225" y="60431"/>
                    </a:cubicBezTo>
                    <a:cubicBezTo>
                      <a:pt x="101225" y="38017"/>
                      <a:pt x="82977" y="19769"/>
                      <a:pt x="60497"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 name="Google Shape;532;p7"/>
              <p:cNvSpPr/>
              <p:nvPr/>
            </p:nvSpPr>
            <p:spPr>
              <a:xfrm>
                <a:off x="903027" y="276204"/>
                <a:ext cx="4117180" cy="6318616"/>
              </a:xfrm>
              <a:custGeom>
                <a:avLst/>
                <a:gdLst/>
                <a:ahLst/>
                <a:cxnLst/>
                <a:rect l="l" t="t" r="r" b="b"/>
                <a:pathLst>
                  <a:path w="4117180" h="6318616" extrusionOk="0">
                    <a:moveTo>
                      <a:pt x="4117114" y="6318617"/>
                    </a:moveTo>
                    <a:lnTo>
                      <a:pt x="371446" y="6318617"/>
                    </a:lnTo>
                    <a:cubicBezTo>
                      <a:pt x="166615" y="6318617"/>
                      <a:pt x="0" y="6165886"/>
                      <a:pt x="0" y="5978114"/>
                    </a:cubicBezTo>
                    <a:lnTo>
                      <a:pt x="0" y="0"/>
                    </a:lnTo>
                    <a:lnTo>
                      <a:pt x="21620" y="0"/>
                    </a:lnTo>
                    <a:lnTo>
                      <a:pt x="21620" y="5978114"/>
                    </a:lnTo>
                    <a:cubicBezTo>
                      <a:pt x="21620" y="6154911"/>
                      <a:pt x="178516" y="6298782"/>
                      <a:pt x="371446" y="6298782"/>
                    </a:cubicBezTo>
                    <a:lnTo>
                      <a:pt x="4117180" y="6298782"/>
                    </a:lnTo>
                    <a:lnTo>
                      <a:pt x="4117180" y="6318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533;p7"/>
              <p:cNvSpPr/>
              <p:nvPr/>
            </p:nvSpPr>
            <p:spPr>
              <a:xfrm>
                <a:off x="5020207" y="6529034"/>
                <a:ext cx="111738" cy="111738"/>
              </a:xfrm>
              <a:custGeom>
                <a:avLst/>
                <a:gdLst/>
                <a:ahLst/>
                <a:cxnLst/>
                <a:rect l="l" t="t" r="r" b="b"/>
                <a:pathLst>
                  <a:path w="111738" h="111738" extrusionOk="0">
                    <a:moveTo>
                      <a:pt x="55869" y="111738"/>
                    </a:moveTo>
                    <a:cubicBezTo>
                      <a:pt x="25059" y="111738"/>
                      <a:pt x="0" y="86679"/>
                      <a:pt x="0" y="55869"/>
                    </a:cubicBezTo>
                    <a:cubicBezTo>
                      <a:pt x="0" y="25058"/>
                      <a:pt x="25059" y="0"/>
                      <a:pt x="55869" y="0"/>
                    </a:cubicBezTo>
                    <a:cubicBezTo>
                      <a:pt x="86680" y="0"/>
                      <a:pt x="111738" y="25058"/>
                      <a:pt x="111738" y="55869"/>
                    </a:cubicBezTo>
                    <a:cubicBezTo>
                      <a:pt x="111738" y="86679"/>
                      <a:pt x="86614" y="111738"/>
                      <a:pt x="55869" y="111738"/>
                    </a:cubicBezTo>
                    <a:close/>
                    <a:moveTo>
                      <a:pt x="55869" y="19835"/>
                    </a:moveTo>
                    <a:cubicBezTo>
                      <a:pt x="35968" y="19835"/>
                      <a:pt x="19835" y="36034"/>
                      <a:pt x="19835" y="55869"/>
                    </a:cubicBezTo>
                    <a:cubicBezTo>
                      <a:pt x="19835" y="75704"/>
                      <a:pt x="35968" y="91903"/>
                      <a:pt x="55869" y="91903"/>
                    </a:cubicBezTo>
                    <a:cubicBezTo>
                      <a:pt x="75770" y="91903"/>
                      <a:pt x="91903" y="75704"/>
                      <a:pt x="91903" y="55869"/>
                    </a:cubicBezTo>
                    <a:cubicBezTo>
                      <a:pt x="91903" y="35968"/>
                      <a:pt x="75704"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534;p7"/>
              <p:cNvSpPr/>
              <p:nvPr/>
            </p:nvSpPr>
            <p:spPr>
              <a:xfrm>
                <a:off x="375280" y="6572539"/>
                <a:ext cx="1673755" cy="19835"/>
              </a:xfrm>
              <a:custGeom>
                <a:avLst/>
                <a:gdLst/>
                <a:ahLst/>
                <a:cxnLst/>
                <a:rect l="l" t="t" r="r" b="b"/>
                <a:pathLst>
                  <a:path w="1673755" h="19835" extrusionOk="0">
                    <a:moveTo>
                      <a:pt x="0" y="0"/>
                    </a:moveTo>
                    <a:lnTo>
                      <a:pt x="1673755" y="0"/>
                    </a:lnTo>
                    <a:lnTo>
                      <a:pt x="1673755"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5" name="Google Shape;535;p7"/>
            <p:cNvGrpSpPr/>
            <p:nvPr/>
          </p:nvGrpSpPr>
          <p:grpSpPr>
            <a:xfrm>
              <a:off x="5802433" y="231750"/>
              <a:ext cx="3208617" cy="4679969"/>
              <a:chOff x="7029045" y="215707"/>
              <a:chExt cx="5161037" cy="6424998"/>
            </a:xfrm>
          </p:grpSpPr>
          <p:sp>
            <p:nvSpPr>
              <p:cNvPr id="536" name="Google Shape;536;p7"/>
              <p:cNvSpPr/>
              <p:nvPr/>
            </p:nvSpPr>
            <p:spPr>
              <a:xfrm>
                <a:off x="11268938" y="5499788"/>
                <a:ext cx="865142" cy="1080420"/>
              </a:xfrm>
              <a:custGeom>
                <a:avLst/>
                <a:gdLst/>
                <a:ahLst/>
                <a:cxnLst/>
                <a:rect l="l" t="t" r="r" b="b"/>
                <a:pathLst>
                  <a:path w="865142" h="1080420" extrusionOk="0">
                    <a:moveTo>
                      <a:pt x="272667" y="0"/>
                    </a:moveTo>
                    <a:lnTo>
                      <a:pt x="865143" y="0"/>
                    </a:lnTo>
                    <a:lnTo>
                      <a:pt x="865143" y="19835"/>
                    </a:lnTo>
                    <a:lnTo>
                      <a:pt x="272667" y="19835"/>
                    </a:lnTo>
                    <a:cubicBezTo>
                      <a:pt x="131110" y="19835"/>
                      <a:pt x="15868" y="163706"/>
                      <a:pt x="15868" y="340503"/>
                    </a:cubicBezTo>
                    <a:lnTo>
                      <a:pt x="15868" y="1080420"/>
                    </a:lnTo>
                    <a:lnTo>
                      <a:pt x="0" y="1080420"/>
                    </a:lnTo>
                    <a:lnTo>
                      <a:pt x="0" y="340503"/>
                    </a:lnTo>
                    <a:cubicBezTo>
                      <a:pt x="0" y="152797"/>
                      <a:pt x="122317" y="0"/>
                      <a:pt x="27266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37" name="Google Shape;537;p7"/>
              <p:cNvGrpSpPr/>
              <p:nvPr/>
            </p:nvGrpSpPr>
            <p:grpSpPr>
              <a:xfrm>
                <a:off x="11426627" y="5799233"/>
                <a:ext cx="544011" cy="544012"/>
                <a:chOff x="11426627" y="5799233"/>
                <a:chExt cx="544011" cy="544012"/>
              </a:xfrm>
            </p:grpSpPr>
            <p:sp>
              <p:nvSpPr>
                <p:cNvPr id="538" name="Google Shape;538;p7"/>
                <p:cNvSpPr/>
                <p:nvPr/>
              </p:nvSpPr>
              <p:spPr>
                <a:xfrm>
                  <a:off x="11426627" y="5799233"/>
                  <a:ext cx="544011" cy="544012"/>
                </a:xfrm>
                <a:custGeom>
                  <a:avLst/>
                  <a:gdLst/>
                  <a:ahLst/>
                  <a:cxnLst/>
                  <a:rect l="l" t="t" r="r" b="b"/>
                  <a:pathLst>
                    <a:path w="544011" h="544012" extrusionOk="0">
                      <a:moveTo>
                        <a:pt x="7802" y="0"/>
                      </a:moveTo>
                      <a:lnTo>
                        <a:pt x="536210" y="0"/>
                      </a:lnTo>
                      <a:lnTo>
                        <a:pt x="544012" y="7802"/>
                      </a:lnTo>
                      <a:lnTo>
                        <a:pt x="544012" y="536210"/>
                      </a:lnTo>
                      <a:lnTo>
                        <a:pt x="536210" y="544012"/>
                      </a:lnTo>
                      <a:lnTo>
                        <a:pt x="7802" y="544012"/>
                      </a:lnTo>
                      <a:lnTo>
                        <a:pt x="0" y="536210"/>
                      </a:lnTo>
                      <a:lnTo>
                        <a:pt x="0" y="7802"/>
                      </a:lnTo>
                      <a:lnTo>
                        <a:pt x="7802" y="0"/>
                      </a:lnTo>
                      <a:close/>
                      <a:moveTo>
                        <a:pt x="528408" y="15670"/>
                      </a:moveTo>
                      <a:lnTo>
                        <a:pt x="15670" y="15670"/>
                      </a:lnTo>
                      <a:lnTo>
                        <a:pt x="15670" y="528408"/>
                      </a:lnTo>
                      <a:lnTo>
                        <a:pt x="528408" y="528408"/>
                      </a:lnTo>
                      <a:lnTo>
                        <a:pt x="528408"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539;p7"/>
                <p:cNvSpPr/>
                <p:nvPr/>
              </p:nvSpPr>
              <p:spPr>
                <a:xfrm>
                  <a:off x="11560779" y="6107537"/>
                  <a:ext cx="15669" cy="227971"/>
                </a:xfrm>
                <a:custGeom>
                  <a:avLst/>
                  <a:gdLst/>
                  <a:ahLst/>
                  <a:cxnLst/>
                  <a:rect l="l" t="t" r="r" b="b"/>
                  <a:pathLst>
                    <a:path w="15669" h="227971" extrusionOk="0">
                      <a:moveTo>
                        <a:pt x="0" y="0"/>
                      </a:moveTo>
                      <a:lnTo>
                        <a:pt x="15670" y="0"/>
                      </a:lnTo>
                      <a:lnTo>
                        <a:pt x="15670" y="227972"/>
                      </a:lnTo>
                      <a:lnTo>
                        <a:pt x="0" y="227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540;p7"/>
                <p:cNvSpPr/>
                <p:nvPr/>
              </p:nvSpPr>
              <p:spPr>
                <a:xfrm>
                  <a:off x="11820884" y="5807035"/>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541;p7"/>
                <p:cNvSpPr/>
                <p:nvPr/>
              </p:nvSpPr>
              <p:spPr>
                <a:xfrm>
                  <a:off x="11690832" y="5967964"/>
                  <a:ext cx="15669" cy="367545"/>
                </a:xfrm>
                <a:custGeom>
                  <a:avLst/>
                  <a:gdLst/>
                  <a:ahLst/>
                  <a:cxnLst/>
                  <a:rect l="l" t="t" r="r" b="b"/>
                  <a:pathLst>
                    <a:path w="15669" h="367545" extrusionOk="0">
                      <a:moveTo>
                        <a:pt x="0" y="0"/>
                      </a:moveTo>
                      <a:lnTo>
                        <a:pt x="15669" y="0"/>
                      </a:lnTo>
                      <a:lnTo>
                        <a:pt x="15669"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542;p7"/>
                <p:cNvSpPr/>
                <p:nvPr/>
              </p:nvSpPr>
              <p:spPr>
                <a:xfrm>
                  <a:off x="11434429" y="5923864"/>
                  <a:ext cx="227971" cy="15669"/>
                </a:xfrm>
                <a:custGeom>
                  <a:avLst/>
                  <a:gdLst/>
                  <a:ahLst/>
                  <a:cxnLst/>
                  <a:rect l="l" t="t" r="r" b="b"/>
                  <a:pathLst>
                    <a:path w="227971" h="15669" extrusionOk="0">
                      <a:moveTo>
                        <a:pt x="0" y="0"/>
                      </a:moveTo>
                      <a:lnTo>
                        <a:pt x="227972" y="0"/>
                      </a:lnTo>
                      <a:lnTo>
                        <a:pt x="227972"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543;p7"/>
                <p:cNvSpPr/>
                <p:nvPr/>
              </p:nvSpPr>
              <p:spPr>
                <a:xfrm>
                  <a:off x="11864918" y="6203010"/>
                  <a:ext cx="97919" cy="15669"/>
                </a:xfrm>
                <a:custGeom>
                  <a:avLst/>
                  <a:gdLst/>
                  <a:ahLst/>
                  <a:cxnLst/>
                  <a:rect l="l" t="t" r="r" b="b"/>
                  <a:pathLst>
                    <a:path w="97919" h="15669" extrusionOk="0">
                      <a:moveTo>
                        <a:pt x="0" y="0"/>
                      </a:moveTo>
                      <a:lnTo>
                        <a:pt x="97920" y="0"/>
                      </a:lnTo>
                      <a:lnTo>
                        <a:pt x="97920"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544;p7"/>
                <p:cNvSpPr/>
                <p:nvPr/>
              </p:nvSpPr>
              <p:spPr>
                <a:xfrm>
                  <a:off x="11604813" y="6063437"/>
                  <a:ext cx="358024" cy="15669"/>
                </a:xfrm>
                <a:custGeom>
                  <a:avLst/>
                  <a:gdLst/>
                  <a:ahLst/>
                  <a:cxnLst/>
                  <a:rect l="l" t="t" r="r" b="b"/>
                  <a:pathLst>
                    <a:path w="358024" h="15669" extrusionOk="0">
                      <a:moveTo>
                        <a:pt x="0" y="0"/>
                      </a:moveTo>
                      <a:lnTo>
                        <a:pt x="358024" y="0"/>
                      </a:lnTo>
                      <a:lnTo>
                        <a:pt x="358024"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545;p7"/>
                <p:cNvSpPr/>
                <p:nvPr/>
              </p:nvSpPr>
              <p:spPr>
                <a:xfrm>
                  <a:off x="11520844" y="6023502"/>
                  <a:ext cx="95473" cy="95473"/>
                </a:xfrm>
                <a:custGeom>
                  <a:avLst/>
                  <a:gdLst/>
                  <a:ahLst/>
                  <a:cxnLst/>
                  <a:rect l="l" t="t" r="r" b="b"/>
                  <a:pathLst>
                    <a:path w="95473" h="95473" extrusionOk="0">
                      <a:moveTo>
                        <a:pt x="47736" y="0"/>
                      </a:moveTo>
                      <a:cubicBezTo>
                        <a:pt x="74051" y="0"/>
                        <a:pt x="95474" y="21422"/>
                        <a:pt x="95474" y="47737"/>
                      </a:cubicBezTo>
                      <a:cubicBezTo>
                        <a:pt x="95474" y="74051"/>
                        <a:pt x="74051" y="95473"/>
                        <a:pt x="47736" y="95473"/>
                      </a:cubicBezTo>
                      <a:cubicBezTo>
                        <a:pt x="21422" y="95473"/>
                        <a:pt x="0" y="74051"/>
                        <a:pt x="0" y="47737"/>
                      </a:cubicBezTo>
                      <a:cubicBezTo>
                        <a:pt x="0" y="21422"/>
                        <a:pt x="21422" y="0"/>
                        <a:pt x="47736" y="0"/>
                      </a:cubicBezTo>
                      <a:close/>
                      <a:moveTo>
                        <a:pt x="47736" y="79870"/>
                      </a:moveTo>
                      <a:cubicBezTo>
                        <a:pt x="65456" y="79870"/>
                        <a:pt x="79804" y="65456"/>
                        <a:pt x="79804" y="47803"/>
                      </a:cubicBezTo>
                      <a:cubicBezTo>
                        <a:pt x="79804" y="30084"/>
                        <a:pt x="65390" y="15736"/>
                        <a:pt x="47736" y="15736"/>
                      </a:cubicBezTo>
                      <a:cubicBezTo>
                        <a:pt x="30084" y="15736"/>
                        <a:pt x="15670" y="30149"/>
                        <a:pt x="15670" y="47803"/>
                      </a:cubicBezTo>
                      <a:cubicBezTo>
                        <a:pt x="15670" y="65456"/>
                        <a:pt x="30084" y="79870"/>
                        <a:pt x="47736" y="79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546;p7"/>
                <p:cNvSpPr/>
                <p:nvPr/>
              </p:nvSpPr>
              <p:spPr>
                <a:xfrm>
                  <a:off x="11780949" y="6163076"/>
                  <a:ext cx="95473" cy="95473"/>
                </a:xfrm>
                <a:custGeom>
                  <a:avLst/>
                  <a:gdLst/>
                  <a:ahLst/>
                  <a:cxnLst/>
                  <a:rect l="l" t="t" r="r" b="b"/>
                  <a:pathLst>
                    <a:path w="95473" h="95473" extrusionOk="0">
                      <a:moveTo>
                        <a:pt x="47737" y="0"/>
                      </a:moveTo>
                      <a:cubicBezTo>
                        <a:pt x="74052" y="0"/>
                        <a:pt x="95474" y="21422"/>
                        <a:pt x="95474" y="47736"/>
                      </a:cubicBezTo>
                      <a:cubicBezTo>
                        <a:pt x="95474" y="74051"/>
                        <a:pt x="74052" y="95473"/>
                        <a:pt x="47737" y="95473"/>
                      </a:cubicBezTo>
                      <a:cubicBezTo>
                        <a:pt x="21422" y="95473"/>
                        <a:pt x="0" y="74051"/>
                        <a:pt x="0" y="47736"/>
                      </a:cubicBezTo>
                      <a:cubicBezTo>
                        <a:pt x="0" y="21422"/>
                        <a:pt x="21422" y="0"/>
                        <a:pt x="47737" y="0"/>
                      </a:cubicBezTo>
                      <a:close/>
                      <a:moveTo>
                        <a:pt x="47737" y="79869"/>
                      </a:moveTo>
                      <a:cubicBezTo>
                        <a:pt x="65456" y="79869"/>
                        <a:pt x="79804" y="65456"/>
                        <a:pt x="79804" y="47803"/>
                      </a:cubicBezTo>
                      <a:cubicBezTo>
                        <a:pt x="79804" y="30083"/>
                        <a:pt x="65390" y="15736"/>
                        <a:pt x="47737" y="15736"/>
                      </a:cubicBezTo>
                      <a:cubicBezTo>
                        <a:pt x="30084" y="15736"/>
                        <a:pt x="15670" y="30149"/>
                        <a:pt x="15670" y="47803"/>
                      </a:cubicBezTo>
                      <a:cubicBezTo>
                        <a:pt x="15670" y="65456"/>
                        <a:pt x="30084" y="79869"/>
                        <a:pt x="47737" y="798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 name="Google Shape;547;p7"/>
                <p:cNvSpPr/>
                <p:nvPr/>
              </p:nvSpPr>
              <p:spPr>
                <a:xfrm>
                  <a:off x="11650897" y="5883929"/>
                  <a:ext cx="95472" cy="95473"/>
                </a:xfrm>
                <a:custGeom>
                  <a:avLst/>
                  <a:gdLst/>
                  <a:ahLst/>
                  <a:cxnLst/>
                  <a:rect l="l" t="t" r="r" b="b"/>
                  <a:pathLst>
                    <a:path w="95472" h="95473" extrusionOk="0">
                      <a:moveTo>
                        <a:pt x="47736" y="0"/>
                      </a:moveTo>
                      <a:cubicBezTo>
                        <a:pt x="74051" y="0"/>
                        <a:pt x="95473" y="21422"/>
                        <a:pt x="95473" y="47737"/>
                      </a:cubicBezTo>
                      <a:cubicBezTo>
                        <a:pt x="95473" y="74051"/>
                        <a:pt x="74051" y="95473"/>
                        <a:pt x="47736" y="95473"/>
                      </a:cubicBezTo>
                      <a:cubicBezTo>
                        <a:pt x="21422" y="95473"/>
                        <a:pt x="0" y="74051"/>
                        <a:pt x="0" y="47737"/>
                      </a:cubicBezTo>
                      <a:cubicBezTo>
                        <a:pt x="0" y="21422"/>
                        <a:pt x="21422" y="0"/>
                        <a:pt x="47736" y="0"/>
                      </a:cubicBezTo>
                      <a:close/>
                      <a:moveTo>
                        <a:pt x="47736" y="79870"/>
                      </a:moveTo>
                      <a:cubicBezTo>
                        <a:pt x="65456" y="79870"/>
                        <a:pt x="79803" y="65456"/>
                        <a:pt x="79803" y="47803"/>
                      </a:cubicBezTo>
                      <a:cubicBezTo>
                        <a:pt x="79803" y="30083"/>
                        <a:pt x="65390" y="15736"/>
                        <a:pt x="47736" y="15736"/>
                      </a:cubicBezTo>
                      <a:cubicBezTo>
                        <a:pt x="30017" y="15736"/>
                        <a:pt x="15670" y="30149"/>
                        <a:pt x="15670" y="47803"/>
                      </a:cubicBezTo>
                      <a:cubicBezTo>
                        <a:pt x="15670" y="65456"/>
                        <a:pt x="30083" y="79870"/>
                        <a:pt x="47736" y="79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48" name="Google Shape;548;p7"/>
              <p:cNvSpPr/>
              <p:nvPr/>
            </p:nvSpPr>
            <p:spPr>
              <a:xfrm>
                <a:off x="11268145" y="271575"/>
                <a:ext cx="859258" cy="2046854"/>
              </a:xfrm>
              <a:custGeom>
                <a:avLst/>
                <a:gdLst/>
                <a:ahLst/>
                <a:cxnLst/>
                <a:rect l="l" t="t" r="r" b="b"/>
                <a:pathLst>
                  <a:path w="859258" h="2046854" extrusionOk="0">
                    <a:moveTo>
                      <a:pt x="66" y="0"/>
                    </a:moveTo>
                    <a:lnTo>
                      <a:pt x="14083" y="0"/>
                    </a:lnTo>
                    <a:lnTo>
                      <a:pt x="14083" y="2027019"/>
                    </a:lnTo>
                    <a:lnTo>
                      <a:pt x="618328" y="2027019"/>
                    </a:lnTo>
                    <a:cubicBezTo>
                      <a:pt x="743421" y="2027019"/>
                      <a:pt x="845241" y="1883148"/>
                      <a:pt x="845241" y="1706351"/>
                    </a:cubicBezTo>
                    <a:lnTo>
                      <a:pt x="845241" y="324701"/>
                    </a:lnTo>
                    <a:lnTo>
                      <a:pt x="859258" y="324701"/>
                    </a:lnTo>
                    <a:lnTo>
                      <a:pt x="859258" y="1706351"/>
                    </a:lnTo>
                    <a:cubicBezTo>
                      <a:pt x="859258" y="1894124"/>
                      <a:pt x="751157" y="2046854"/>
                      <a:pt x="618328" y="2046854"/>
                    </a:cubicBezTo>
                    <a:lnTo>
                      <a:pt x="7008" y="2046854"/>
                    </a:lnTo>
                    <a:lnTo>
                      <a:pt x="0" y="2036937"/>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549;p7"/>
              <p:cNvSpPr/>
              <p:nvPr/>
            </p:nvSpPr>
            <p:spPr>
              <a:xfrm>
                <a:off x="11422793" y="271575"/>
                <a:ext cx="19835" cy="989773"/>
              </a:xfrm>
              <a:custGeom>
                <a:avLst/>
                <a:gdLst/>
                <a:ahLst/>
                <a:cxnLst/>
                <a:rect l="l" t="t" r="r" b="b"/>
                <a:pathLst>
                  <a:path w="19835" h="989773" extrusionOk="0">
                    <a:moveTo>
                      <a:pt x="0" y="0"/>
                    </a:moveTo>
                    <a:lnTo>
                      <a:pt x="19835" y="0"/>
                    </a:lnTo>
                    <a:lnTo>
                      <a:pt x="19835" y="989774"/>
                    </a:lnTo>
                    <a:lnTo>
                      <a:pt x="0" y="989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550;p7"/>
              <p:cNvSpPr/>
              <p:nvPr/>
            </p:nvSpPr>
            <p:spPr>
              <a:xfrm>
                <a:off x="11376841" y="1247861"/>
                <a:ext cx="111738" cy="111737"/>
              </a:xfrm>
              <a:custGeom>
                <a:avLst/>
                <a:gdLst/>
                <a:ahLst/>
                <a:cxnLst/>
                <a:rect l="l" t="t" r="r" b="b"/>
                <a:pathLst>
                  <a:path w="111738" h="111737" extrusionOk="0">
                    <a:moveTo>
                      <a:pt x="55869" y="0"/>
                    </a:moveTo>
                    <a:cubicBezTo>
                      <a:pt x="86679" y="0"/>
                      <a:pt x="111738" y="25058"/>
                      <a:pt x="111738" y="55869"/>
                    </a:cubicBezTo>
                    <a:cubicBezTo>
                      <a:pt x="111738" y="86680"/>
                      <a:pt x="86679" y="111738"/>
                      <a:pt x="55869" y="111738"/>
                    </a:cubicBezTo>
                    <a:cubicBezTo>
                      <a:pt x="25059" y="111738"/>
                      <a:pt x="0" y="86680"/>
                      <a:pt x="0" y="55869"/>
                    </a:cubicBezTo>
                    <a:cubicBezTo>
                      <a:pt x="0" y="25058"/>
                      <a:pt x="25059" y="0"/>
                      <a:pt x="55869" y="0"/>
                    </a:cubicBezTo>
                    <a:close/>
                    <a:moveTo>
                      <a:pt x="55869" y="91903"/>
                    </a:moveTo>
                    <a:cubicBezTo>
                      <a:pt x="75771" y="91903"/>
                      <a:pt x="91903" y="75704"/>
                      <a:pt x="91903" y="55869"/>
                    </a:cubicBezTo>
                    <a:cubicBezTo>
                      <a:pt x="91903" y="36034"/>
                      <a:pt x="75705" y="19835"/>
                      <a:pt x="55869" y="19835"/>
                    </a:cubicBezTo>
                    <a:cubicBezTo>
                      <a:pt x="35968" y="19835"/>
                      <a:pt x="19835" y="36034"/>
                      <a:pt x="19835" y="55869"/>
                    </a:cubicBezTo>
                    <a:cubicBezTo>
                      <a:pt x="19835" y="75770"/>
                      <a:pt x="35968"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Google Shape;551;p7"/>
              <p:cNvSpPr/>
              <p:nvPr/>
            </p:nvSpPr>
            <p:spPr>
              <a:xfrm>
                <a:off x="11291616" y="4377780"/>
                <a:ext cx="111738" cy="111738"/>
              </a:xfrm>
              <a:custGeom>
                <a:avLst/>
                <a:gdLst/>
                <a:ahLst/>
                <a:cxnLst/>
                <a:rect l="l" t="t" r="r" b="b"/>
                <a:pathLst>
                  <a:path w="111738" h="111738"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124"/>
                      <a:pt x="25059" y="0"/>
                      <a:pt x="55869" y="0"/>
                    </a:cubicBezTo>
                    <a:close/>
                    <a:moveTo>
                      <a:pt x="55869" y="91969"/>
                    </a:moveTo>
                    <a:cubicBezTo>
                      <a:pt x="75771" y="91969"/>
                      <a:pt x="91903" y="75770"/>
                      <a:pt x="91903" y="55935"/>
                    </a:cubicBezTo>
                    <a:cubicBezTo>
                      <a:pt x="91903" y="36034"/>
                      <a:pt x="75705" y="19901"/>
                      <a:pt x="55869" y="19901"/>
                    </a:cubicBezTo>
                    <a:cubicBezTo>
                      <a:pt x="35968" y="19901"/>
                      <a:pt x="19835" y="36034"/>
                      <a:pt x="19835" y="55935"/>
                    </a:cubicBezTo>
                    <a:cubicBezTo>
                      <a:pt x="19835" y="75770"/>
                      <a:pt x="36034" y="91969"/>
                      <a:pt x="55869" y="91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 name="Google Shape;552;p7"/>
              <p:cNvSpPr/>
              <p:nvPr/>
            </p:nvSpPr>
            <p:spPr>
              <a:xfrm>
                <a:off x="11389866" y="4647076"/>
                <a:ext cx="742363" cy="19835"/>
              </a:xfrm>
              <a:custGeom>
                <a:avLst/>
                <a:gdLst/>
                <a:ahLst/>
                <a:cxnLst/>
                <a:rect l="l" t="t" r="r" b="b"/>
                <a:pathLst>
                  <a:path w="742363" h="19835" extrusionOk="0">
                    <a:moveTo>
                      <a:pt x="0" y="0"/>
                    </a:moveTo>
                    <a:lnTo>
                      <a:pt x="742364" y="0"/>
                    </a:lnTo>
                    <a:lnTo>
                      <a:pt x="7423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553;p7"/>
              <p:cNvSpPr/>
              <p:nvPr/>
            </p:nvSpPr>
            <p:spPr>
              <a:xfrm>
                <a:off x="11291616" y="4601124"/>
                <a:ext cx="111738" cy="111737"/>
              </a:xfrm>
              <a:custGeom>
                <a:avLst/>
                <a:gdLst/>
                <a:ahLst/>
                <a:cxnLst/>
                <a:rect l="l" t="t" r="r" b="b"/>
                <a:pathLst>
                  <a:path w="111738" h="111737"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058"/>
                      <a:pt x="25059" y="0"/>
                      <a:pt x="55869" y="0"/>
                    </a:cubicBezTo>
                    <a:close/>
                    <a:moveTo>
                      <a:pt x="55869" y="91903"/>
                    </a:moveTo>
                    <a:cubicBezTo>
                      <a:pt x="75771" y="91903"/>
                      <a:pt x="91903" y="75704"/>
                      <a:pt x="91903" y="55869"/>
                    </a:cubicBezTo>
                    <a:cubicBezTo>
                      <a:pt x="91903" y="35967"/>
                      <a:pt x="75705" y="19835"/>
                      <a:pt x="55869" y="19835"/>
                    </a:cubicBezTo>
                    <a:cubicBezTo>
                      <a:pt x="35968" y="19835"/>
                      <a:pt x="19835" y="36034"/>
                      <a:pt x="19835" y="55869"/>
                    </a:cubicBezTo>
                    <a:cubicBezTo>
                      <a:pt x="19835" y="75704"/>
                      <a:pt x="36034"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554;p7"/>
              <p:cNvSpPr/>
              <p:nvPr/>
            </p:nvSpPr>
            <p:spPr>
              <a:xfrm>
                <a:off x="11389866" y="4870353"/>
                <a:ext cx="742363" cy="19835"/>
              </a:xfrm>
              <a:custGeom>
                <a:avLst/>
                <a:gdLst/>
                <a:ahLst/>
                <a:cxnLst/>
                <a:rect l="l" t="t" r="r" b="b"/>
                <a:pathLst>
                  <a:path w="742363" h="19835" extrusionOk="0">
                    <a:moveTo>
                      <a:pt x="0" y="0"/>
                    </a:moveTo>
                    <a:lnTo>
                      <a:pt x="742364" y="0"/>
                    </a:lnTo>
                    <a:lnTo>
                      <a:pt x="7423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555;p7"/>
              <p:cNvSpPr/>
              <p:nvPr/>
            </p:nvSpPr>
            <p:spPr>
              <a:xfrm>
                <a:off x="11291616" y="4824402"/>
                <a:ext cx="111738" cy="111738"/>
              </a:xfrm>
              <a:custGeom>
                <a:avLst/>
                <a:gdLst/>
                <a:ahLst/>
                <a:cxnLst/>
                <a:rect l="l" t="t" r="r" b="b"/>
                <a:pathLst>
                  <a:path w="111738" h="111738" extrusionOk="0">
                    <a:moveTo>
                      <a:pt x="55869" y="0"/>
                    </a:moveTo>
                    <a:cubicBezTo>
                      <a:pt x="86680" y="0"/>
                      <a:pt x="111738" y="25059"/>
                      <a:pt x="111738" y="55869"/>
                    </a:cubicBezTo>
                    <a:cubicBezTo>
                      <a:pt x="111738" y="86679"/>
                      <a:pt x="86680" y="111738"/>
                      <a:pt x="55869" y="111738"/>
                    </a:cubicBezTo>
                    <a:cubicBezTo>
                      <a:pt x="25059" y="111738"/>
                      <a:pt x="0" y="86679"/>
                      <a:pt x="0" y="55869"/>
                    </a:cubicBezTo>
                    <a:cubicBezTo>
                      <a:pt x="0" y="25059"/>
                      <a:pt x="25059" y="0"/>
                      <a:pt x="55869" y="0"/>
                    </a:cubicBezTo>
                    <a:close/>
                    <a:moveTo>
                      <a:pt x="55869" y="91903"/>
                    </a:moveTo>
                    <a:cubicBezTo>
                      <a:pt x="75771" y="91903"/>
                      <a:pt x="91903" y="75770"/>
                      <a:pt x="91903" y="55869"/>
                    </a:cubicBezTo>
                    <a:cubicBezTo>
                      <a:pt x="91903" y="35968"/>
                      <a:pt x="75705" y="19835"/>
                      <a:pt x="55869" y="19835"/>
                    </a:cubicBezTo>
                    <a:cubicBezTo>
                      <a:pt x="35968" y="19835"/>
                      <a:pt x="19835" y="36034"/>
                      <a:pt x="19835" y="55869"/>
                    </a:cubicBezTo>
                    <a:cubicBezTo>
                      <a:pt x="19835" y="75770"/>
                      <a:pt x="36034"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556;p7"/>
              <p:cNvSpPr/>
              <p:nvPr/>
            </p:nvSpPr>
            <p:spPr>
              <a:xfrm>
                <a:off x="11389866" y="5093631"/>
                <a:ext cx="738330" cy="19835"/>
              </a:xfrm>
              <a:custGeom>
                <a:avLst/>
                <a:gdLst/>
                <a:ahLst/>
                <a:cxnLst/>
                <a:rect l="l" t="t" r="r" b="b"/>
                <a:pathLst>
                  <a:path w="738330" h="19835" extrusionOk="0">
                    <a:moveTo>
                      <a:pt x="0" y="0"/>
                    </a:moveTo>
                    <a:lnTo>
                      <a:pt x="738331" y="0"/>
                    </a:lnTo>
                    <a:lnTo>
                      <a:pt x="73833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557;p7"/>
              <p:cNvSpPr/>
              <p:nvPr/>
            </p:nvSpPr>
            <p:spPr>
              <a:xfrm>
                <a:off x="11291616" y="5047679"/>
                <a:ext cx="111738" cy="111737"/>
              </a:xfrm>
              <a:custGeom>
                <a:avLst/>
                <a:gdLst/>
                <a:ahLst/>
                <a:cxnLst/>
                <a:rect l="l" t="t" r="r" b="b"/>
                <a:pathLst>
                  <a:path w="111738" h="111737"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124"/>
                      <a:pt x="25059" y="0"/>
                      <a:pt x="55869" y="0"/>
                    </a:cubicBezTo>
                    <a:close/>
                    <a:moveTo>
                      <a:pt x="55869" y="91969"/>
                    </a:moveTo>
                    <a:cubicBezTo>
                      <a:pt x="75771" y="91969"/>
                      <a:pt x="91903" y="75770"/>
                      <a:pt x="91903" y="55935"/>
                    </a:cubicBezTo>
                    <a:cubicBezTo>
                      <a:pt x="91903" y="36034"/>
                      <a:pt x="75705" y="19901"/>
                      <a:pt x="55869" y="19901"/>
                    </a:cubicBezTo>
                    <a:cubicBezTo>
                      <a:pt x="35968" y="19901"/>
                      <a:pt x="19835" y="36100"/>
                      <a:pt x="19835" y="55935"/>
                    </a:cubicBezTo>
                    <a:cubicBezTo>
                      <a:pt x="19835" y="75770"/>
                      <a:pt x="36034" y="91969"/>
                      <a:pt x="55869" y="91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558;p7"/>
              <p:cNvSpPr/>
              <p:nvPr/>
            </p:nvSpPr>
            <p:spPr>
              <a:xfrm>
                <a:off x="11389866" y="4423798"/>
                <a:ext cx="738330" cy="19835"/>
              </a:xfrm>
              <a:custGeom>
                <a:avLst/>
                <a:gdLst/>
                <a:ahLst/>
                <a:cxnLst/>
                <a:rect l="l" t="t" r="r" b="b"/>
                <a:pathLst>
                  <a:path w="738330" h="19835" extrusionOk="0">
                    <a:moveTo>
                      <a:pt x="0" y="0"/>
                    </a:moveTo>
                    <a:lnTo>
                      <a:pt x="738331" y="0"/>
                    </a:lnTo>
                    <a:lnTo>
                      <a:pt x="73833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559;p7"/>
              <p:cNvSpPr/>
              <p:nvPr/>
            </p:nvSpPr>
            <p:spPr>
              <a:xfrm>
                <a:off x="11267285" y="1497255"/>
                <a:ext cx="689865" cy="689866"/>
              </a:xfrm>
              <a:custGeom>
                <a:avLst/>
                <a:gdLst/>
                <a:ahLst/>
                <a:cxnLst/>
                <a:rect l="l" t="t" r="r" b="b"/>
                <a:pathLst>
                  <a:path w="689865" h="689866" extrusionOk="0">
                    <a:moveTo>
                      <a:pt x="9918" y="0"/>
                    </a:moveTo>
                    <a:lnTo>
                      <a:pt x="679948" y="0"/>
                    </a:lnTo>
                    <a:lnTo>
                      <a:pt x="689866" y="9918"/>
                    </a:lnTo>
                    <a:lnTo>
                      <a:pt x="689866" y="679949"/>
                    </a:lnTo>
                    <a:lnTo>
                      <a:pt x="679948" y="689866"/>
                    </a:lnTo>
                    <a:lnTo>
                      <a:pt x="9918" y="689866"/>
                    </a:lnTo>
                    <a:lnTo>
                      <a:pt x="0" y="679949"/>
                    </a:lnTo>
                    <a:lnTo>
                      <a:pt x="0" y="9918"/>
                    </a:lnTo>
                    <a:lnTo>
                      <a:pt x="9918" y="0"/>
                    </a:lnTo>
                    <a:close/>
                    <a:moveTo>
                      <a:pt x="669965" y="19835"/>
                    </a:moveTo>
                    <a:lnTo>
                      <a:pt x="19769" y="19835"/>
                    </a:lnTo>
                    <a:lnTo>
                      <a:pt x="19769" y="670031"/>
                    </a:lnTo>
                    <a:lnTo>
                      <a:pt x="669965" y="670031"/>
                    </a:lnTo>
                    <a:lnTo>
                      <a:pt x="669965"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560;p7"/>
              <p:cNvSpPr/>
              <p:nvPr/>
            </p:nvSpPr>
            <p:spPr>
              <a:xfrm>
                <a:off x="11437339" y="1888140"/>
                <a:ext cx="19835" cy="289064"/>
              </a:xfrm>
              <a:custGeom>
                <a:avLst/>
                <a:gdLst/>
                <a:ahLst/>
                <a:cxnLst/>
                <a:rect l="l" t="t" r="r" b="b"/>
                <a:pathLst>
                  <a:path w="19835" h="289064" extrusionOk="0">
                    <a:moveTo>
                      <a:pt x="0" y="0"/>
                    </a:moveTo>
                    <a:lnTo>
                      <a:pt x="19835" y="0"/>
                    </a:lnTo>
                    <a:lnTo>
                      <a:pt x="19835" y="289064"/>
                    </a:lnTo>
                    <a:lnTo>
                      <a:pt x="0" y="28906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561;p7"/>
              <p:cNvSpPr/>
              <p:nvPr/>
            </p:nvSpPr>
            <p:spPr>
              <a:xfrm>
                <a:off x="11767131" y="1507173"/>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562;p7"/>
              <p:cNvSpPr/>
              <p:nvPr/>
            </p:nvSpPr>
            <p:spPr>
              <a:xfrm>
                <a:off x="11602235" y="1711210"/>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563;p7"/>
              <p:cNvSpPr/>
              <p:nvPr/>
            </p:nvSpPr>
            <p:spPr>
              <a:xfrm>
                <a:off x="11277203" y="1655341"/>
                <a:ext cx="289064" cy="19835"/>
              </a:xfrm>
              <a:custGeom>
                <a:avLst/>
                <a:gdLst/>
                <a:ahLst/>
                <a:cxnLst/>
                <a:rect l="l" t="t" r="r" b="b"/>
                <a:pathLst>
                  <a:path w="289064" h="19835" extrusionOk="0">
                    <a:moveTo>
                      <a:pt x="0" y="0"/>
                    </a:moveTo>
                    <a:lnTo>
                      <a:pt x="289064" y="0"/>
                    </a:lnTo>
                    <a:lnTo>
                      <a:pt x="2890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 name="Google Shape;564;p7"/>
              <p:cNvSpPr/>
              <p:nvPr/>
            </p:nvSpPr>
            <p:spPr>
              <a:xfrm>
                <a:off x="11823066" y="2009266"/>
                <a:ext cx="124167" cy="19835"/>
              </a:xfrm>
              <a:custGeom>
                <a:avLst/>
                <a:gdLst/>
                <a:ahLst/>
                <a:cxnLst/>
                <a:rect l="l" t="t" r="r" b="b"/>
                <a:pathLst>
                  <a:path w="124167" h="19835" extrusionOk="0">
                    <a:moveTo>
                      <a:pt x="0" y="0"/>
                    </a:moveTo>
                    <a:lnTo>
                      <a:pt x="124168" y="0"/>
                    </a:lnTo>
                    <a:lnTo>
                      <a:pt x="124168"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565;p7"/>
              <p:cNvSpPr/>
              <p:nvPr/>
            </p:nvSpPr>
            <p:spPr>
              <a:xfrm>
                <a:off x="11493207" y="1832271"/>
                <a:ext cx="453960" cy="19835"/>
              </a:xfrm>
              <a:custGeom>
                <a:avLst/>
                <a:gdLst/>
                <a:ahLst/>
                <a:cxnLst/>
                <a:rect l="l" t="t" r="r" b="b"/>
                <a:pathLst>
                  <a:path w="453960" h="19835" extrusionOk="0">
                    <a:moveTo>
                      <a:pt x="0" y="0"/>
                    </a:moveTo>
                    <a:lnTo>
                      <a:pt x="453961" y="0"/>
                    </a:lnTo>
                    <a:lnTo>
                      <a:pt x="45396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566;p7"/>
              <p:cNvSpPr/>
              <p:nvPr/>
            </p:nvSpPr>
            <p:spPr>
              <a:xfrm>
                <a:off x="11386759" y="1781691"/>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0" y="27108"/>
                      <a:pt x="27109" y="0"/>
                      <a:pt x="60497" y="0"/>
                    </a:cubicBezTo>
                    <a:close/>
                    <a:moveTo>
                      <a:pt x="60497" y="101225"/>
                    </a:moveTo>
                    <a:cubicBezTo>
                      <a:pt x="82911" y="101225"/>
                      <a:pt x="101160" y="82977"/>
                      <a:pt x="101160" y="60497"/>
                    </a:cubicBezTo>
                    <a:cubicBezTo>
                      <a:pt x="101160" y="38083"/>
                      <a:pt x="82911" y="19835"/>
                      <a:pt x="60497" y="19835"/>
                    </a:cubicBezTo>
                    <a:cubicBezTo>
                      <a:pt x="38084" y="19835"/>
                      <a:pt x="19835" y="38083"/>
                      <a:pt x="19835" y="60497"/>
                    </a:cubicBezTo>
                    <a:cubicBezTo>
                      <a:pt x="19835" y="82977"/>
                      <a:pt x="38084"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 name="Google Shape;567;p7"/>
              <p:cNvSpPr/>
              <p:nvPr/>
            </p:nvSpPr>
            <p:spPr>
              <a:xfrm>
                <a:off x="11716551" y="1958687"/>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0" y="27108"/>
                      <a:pt x="27174" y="0"/>
                      <a:pt x="60497" y="0"/>
                    </a:cubicBezTo>
                    <a:close/>
                    <a:moveTo>
                      <a:pt x="60497" y="101159"/>
                    </a:moveTo>
                    <a:cubicBezTo>
                      <a:pt x="82911" y="101159"/>
                      <a:pt x="101160" y="82911"/>
                      <a:pt x="101160" y="60431"/>
                    </a:cubicBezTo>
                    <a:cubicBezTo>
                      <a:pt x="101160" y="38017"/>
                      <a:pt x="82911" y="19769"/>
                      <a:pt x="60497" y="19769"/>
                    </a:cubicBezTo>
                    <a:cubicBezTo>
                      <a:pt x="38084" y="19769"/>
                      <a:pt x="19835" y="38017"/>
                      <a:pt x="19835" y="60431"/>
                    </a:cubicBezTo>
                    <a:cubicBezTo>
                      <a:pt x="19835" y="82911"/>
                      <a:pt x="38084" y="101159"/>
                      <a:pt x="60497" y="1011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568;p7"/>
              <p:cNvSpPr/>
              <p:nvPr/>
            </p:nvSpPr>
            <p:spPr>
              <a:xfrm>
                <a:off x="11551655" y="1604695"/>
                <a:ext cx="120993" cy="121060"/>
              </a:xfrm>
              <a:custGeom>
                <a:avLst/>
                <a:gdLst/>
                <a:ahLst/>
                <a:cxnLst/>
                <a:rect l="l" t="t" r="r" b="b"/>
                <a:pathLst>
                  <a:path w="120993" h="121060" extrusionOk="0">
                    <a:moveTo>
                      <a:pt x="60497" y="0"/>
                    </a:moveTo>
                    <a:cubicBezTo>
                      <a:pt x="93886" y="0"/>
                      <a:pt x="120994" y="27174"/>
                      <a:pt x="120994" y="60497"/>
                    </a:cubicBezTo>
                    <a:cubicBezTo>
                      <a:pt x="120994" y="93886"/>
                      <a:pt x="93820" y="121060"/>
                      <a:pt x="60497" y="121060"/>
                    </a:cubicBezTo>
                    <a:cubicBezTo>
                      <a:pt x="27108" y="121060"/>
                      <a:pt x="0" y="93886"/>
                      <a:pt x="0" y="60497"/>
                    </a:cubicBezTo>
                    <a:cubicBezTo>
                      <a:pt x="0" y="27174"/>
                      <a:pt x="27174" y="0"/>
                      <a:pt x="60497" y="0"/>
                    </a:cubicBezTo>
                    <a:close/>
                    <a:moveTo>
                      <a:pt x="60497" y="101225"/>
                    </a:moveTo>
                    <a:cubicBezTo>
                      <a:pt x="82910" y="101225"/>
                      <a:pt x="101159" y="82977"/>
                      <a:pt x="101159" y="60497"/>
                    </a:cubicBezTo>
                    <a:cubicBezTo>
                      <a:pt x="101159" y="38083"/>
                      <a:pt x="82910" y="19835"/>
                      <a:pt x="60497" y="19835"/>
                    </a:cubicBezTo>
                    <a:cubicBezTo>
                      <a:pt x="38084" y="19835"/>
                      <a:pt x="19835" y="38083"/>
                      <a:pt x="19835" y="60497"/>
                    </a:cubicBezTo>
                    <a:cubicBezTo>
                      <a:pt x="19835" y="82977"/>
                      <a:pt x="38084"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569;p7"/>
              <p:cNvSpPr/>
              <p:nvPr/>
            </p:nvSpPr>
            <p:spPr>
              <a:xfrm>
                <a:off x="11734799" y="535780"/>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66" y="27108"/>
                      <a:pt x="27108" y="0"/>
                      <a:pt x="60497" y="0"/>
                    </a:cubicBezTo>
                    <a:close/>
                    <a:moveTo>
                      <a:pt x="60497" y="101225"/>
                    </a:moveTo>
                    <a:cubicBezTo>
                      <a:pt x="82911" y="101225"/>
                      <a:pt x="101160" y="82977"/>
                      <a:pt x="101160" y="60497"/>
                    </a:cubicBezTo>
                    <a:cubicBezTo>
                      <a:pt x="101160" y="38083"/>
                      <a:pt x="82911" y="19835"/>
                      <a:pt x="60497" y="19835"/>
                    </a:cubicBezTo>
                    <a:cubicBezTo>
                      <a:pt x="38084" y="19835"/>
                      <a:pt x="19835" y="38083"/>
                      <a:pt x="19835" y="60497"/>
                    </a:cubicBezTo>
                    <a:cubicBezTo>
                      <a:pt x="19769" y="82977"/>
                      <a:pt x="38017"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570;p7"/>
              <p:cNvSpPr/>
              <p:nvPr/>
            </p:nvSpPr>
            <p:spPr>
              <a:xfrm>
                <a:off x="11463124" y="264104"/>
                <a:ext cx="664344" cy="664345"/>
              </a:xfrm>
              <a:custGeom>
                <a:avLst/>
                <a:gdLst/>
                <a:ahLst/>
                <a:cxnLst/>
                <a:rect l="l" t="t" r="r" b="b"/>
                <a:pathLst>
                  <a:path w="664344" h="664345" extrusionOk="0">
                    <a:moveTo>
                      <a:pt x="332172" y="0"/>
                    </a:moveTo>
                    <a:cubicBezTo>
                      <a:pt x="515317" y="0"/>
                      <a:pt x="664345" y="149028"/>
                      <a:pt x="664345" y="332173"/>
                    </a:cubicBezTo>
                    <a:cubicBezTo>
                      <a:pt x="664345" y="515317"/>
                      <a:pt x="515317" y="664345"/>
                      <a:pt x="332172" y="664345"/>
                    </a:cubicBezTo>
                    <a:cubicBezTo>
                      <a:pt x="149028" y="664345"/>
                      <a:pt x="0" y="515317"/>
                      <a:pt x="0" y="332173"/>
                    </a:cubicBezTo>
                    <a:cubicBezTo>
                      <a:pt x="0" y="149028"/>
                      <a:pt x="148962" y="0"/>
                      <a:pt x="332172" y="0"/>
                    </a:cubicBezTo>
                    <a:close/>
                    <a:moveTo>
                      <a:pt x="332172" y="644510"/>
                    </a:moveTo>
                    <a:cubicBezTo>
                      <a:pt x="504408" y="644510"/>
                      <a:pt x="644510" y="504408"/>
                      <a:pt x="644510" y="332173"/>
                    </a:cubicBezTo>
                    <a:cubicBezTo>
                      <a:pt x="644510" y="159937"/>
                      <a:pt x="504408" y="19835"/>
                      <a:pt x="332172" y="19835"/>
                    </a:cubicBezTo>
                    <a:cubicBezTo>
                      <a:pt x="159937" y="19835"/>
                      <a:pt x="19835" y="159937"/>
                      <a:pt x="19835" y="332173"/>
                    </a:cubicBezTo>
                    <a:cubicBezTo>
                      <a:pt x="19835" y="504408"/>
                      <a:pt x="159937" y="644510"/>
                      <a:pt x="332172" y="6445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571;p7"/>
              <p:cNvSpPr/>
              <p:nvPr/>
            </p:nvSpPr>
            <p:spPr>
              <a:xfrm>
                <a:off x="7150105" y="2856161"/>
                <a:ext cx="4990587" cy="3734031"/>
              </a:xfrm>
              <a:custGeom>
                <a:avLst/>
                <a:gdLst/>
                <a:ahLst/>
                <a:cxnLst/>
                <a:rect l="l" t="t" r="r" b="b"/>
                <a:pathLst>
                  <a:path w="4990587" h="3734031" extrusionOk="0">
                    <a:moveTo>
                      <a:pt x="0" y="3734032"/>
                    </a:moveTo>
                    <a:lnTo>
                      <a:pt x="0" y="3714197"/>
                    </a:lnTo>
                    <a:lnTo>
                      <a:pt x="4656233" y="3714197"/>
                    </a:lnTo>
                    <a:cubicBezTo>
                      <a:pt x="4829857" y="3714197"/>
                      <a:pt x="4971083" y="3570326"/>
                      <a:pt x="4971083" y="3393529"/>
                    </a:cubicBezTo>
                    <a:lnTo>
                      <a:pt x="4971083" y="0"/>
                    </a:lnTo>
                    <a:lnTo>
                      <a:pt x="4990587" y="0"/>
                    </a:lnTo>
                    <a:lnTo>
                      <a:pt x="4990587" y="3393529"/>
                    </a:lnTo>
                    <a:cubicBezTo>
                      <a:pt x="4990587" y="3581235"/>
                      <a:pt x="4840568" y="3734032"/>
                      <a:pt x="4656233" y="3734032"/>
                    </a:cubicBezTo>
                    <a:lnTo>
                      <a:pt x="0" y="373403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572;p7"/>
              <p:cNvSpPr/>
              <p:nvPr/>
            </p:nvSpPr>
            <p:spPr>
              <a:xfrm>
                <a:off x="7029045" y="6519711"/>
                <a:ext cx="121060" cy="120994"/>
              </a:xfrm>
              <a:custGeom>
                <a:avLst/>
                <a:gdLst/>
                <a:ahLst/>
                <a:cxnLst/>
                <a:rect l="l" t="t" r="r" b="b"/>
                <a:pathLst>
                  <a:path w="121060" h="120994" extrusionOk="0">
                    <a:moveTo>
                      <a:pt x="60564" y="0"/>
                    </a:moveTo>
                    <a:cubicBezTo>
                      <a:pt x="93952" y="0"/>
                      <a:pt x="121061" y="27174"/>
                      <a:pt x="121061" y="60497"/>
                    </a:cubicBezTo>
                    <a:cubicBezTo>
                      <a:pt x="121061" y="93886"/>
                      <a:pt x="93886" y="120994"/>
                      <a:pt x="60564" y="120994"/>
                    </a:cubicBezTo>
                    <a:cubicBezTo>
                      <a:pt x="27240" y="120994"/>
                      <a:pt x="0" y="93820"/>
                      <a:pt x="0" y="60497"/>
                    </a:cubicBezTo>
                    <a:cubicBezTo>
                      <a:pt x="0" y="27174"/>
                      <a:pt x="27174" y="0"/>
                      <a:pt x="60564" y="0"/>
                    </a:cubicBezTo>
                    <a:close/>
                    <a:moveTo>
                      <a:pt x="60564" y="101225"/>
                    </a:moveTo>
                    <a:cubicBezTo>
                      <a:pt x="82977" y="101225"/>
                      <a:pt x="101226" y="82977"/>
                      <a:pt x="101226" y="60563"/>
                    </a:cubicBezTo>
                    <a:cubicBezTo>
                      <a:pt x="101226" y="38149"/>
                      <a:pt x="82977" y="19901"/>
                      <a:pt x="60564" y="19901"/>
                    </a:cubicBezTo>
                    <a:cubicBezTo>
                      <a:pt x="38150" y="19901"/>
                      <a:pt x="19835" y="38149"/>
                      <a:pt x="19835" y="60563"/>
                    </a:cubicBezTo>
                    <a:cubicBezTo>
                      <a:pt x="19835" y="82977"/>
                      <a:pt x="38084" y="101225"/>
                      <a:pt x="60564"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573;p7"/>
              <p:cNvSpPr/>
              <p:nvPr/>
            </p:nvSpPr>
            <p:spPr>
              <a:xfrm>
                <a:off x="12069022" y="2735100"/>
                <a:ext cx="121060" cy="120994"/>
              </a:xfrm>
              <a:custGeom>
                <a:avLst/>
                <a:gdLst/>
                <a:ahLst/>
                <a:cxnLst/>
                <a:rect l="l" t="t" r="r" b="b"/>
                <a:pathLst>
                  <a:path w="121060" h="120994" extrusionOk="0">
                    <a:moveTo>
                      <a:pt x="60564" y="0"/>
                    </a:moveTo>
                    <a:cubicBezTo>
                      <a:pt x="93952" y="0"/>
                      <a:pt x="121060" y="27174"/>
                      <a:pt x="121060" y="60497"/>
                    </a:cubicBezTo>
                    <a:cubicBezTo>
                      <a:pt x="121060" y="93886"/>
                      <a:pt x="93886" y="120994"/>
                      <a:pt x="60564" y="120994"/>
                    </a:cubicBezTo>
                    <a:cubicBezTo>
                      <a:pt x="27240" y="120994"/>
                      <a:pt x="0" y="93820"/>
                      <a:pt x="0" y="60497"/>
                    </a:cubicBezTo>
                    <a:cubicBezTo>
                      <a:pt x="0" y="27174"/>
                      <a:pt x="27174" y="0"/>
                      <a:pt x="60564" y="0"/>
                    </a:cubicBezTo>
                    <a:close/>
                    <a:moveTo>
                      <a:pt x="60564" y="101225"/>
                    </a:moveTo>
                    <a:cubicBezTo>
                      <a:pt x="82977" y="101225"/>
                      <a:pt x="101225" y="82977"/>
                      <a:pt x="101225" y="60563"/>
                    </a:cubicBezTo>
                    <a:cubicBezTo>
                      <a:pt x="101225" y="38150"/>
                      <a:pt x="82977" y="19901"/>
                      <a:pt x="60564" y="19901"/>
                    </a:cubicBezTo>
                    <a:cubicBezTo>
                      <a:pt x="38150" y="19901"/>
                      <a:pt x="19835" y="38150"/>
                      <a:pt x="19835" y="60563"/>
                    </a:cubicBezTo>
                    <a:cubicBezTo>
                      <a:pt x="19835" y="82977"/>
                      <a:pt x="38084" y="101225"/>
                      <a:pt x="60564"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574;p7"/>
              <p:cNvSpPr/>
              <p:nvPr/>
            </p:nvSpPr>
            <p:spPr>
              <a:xfrm>
                <a:off x="7169941" y="261658"/>
                <a:ext cx="4117179" cy="6318550"/>
              </a:xfrm>
              <a:custGeom>
                <a:avLst/>
                <a:gdLst/>
                <a:ahLst/>
                <a:cxnLst/>
                <a:rect l="l" t="t" r="r" b="b"/>
                <a:pathLst>
                  <a:path w="4117179" h="6318550" extrusionOk="0">
                    <a:moveTo>
                      <a:pt x="0" y="0"/>
                    </a:moveTo>
                    <a:lnTo>
                      <a:pt x="3745734" y="0"/>
                    </a:lnTo>
                    <a:cubicBezTo>
                      <a:pt x="3950564" y="0"/>
                      <a:pt x="4117180" y="152731"/>
                      <a:pt x="4117180" y="340503"/>
                    </a:cubicBezTo>
                    <a:lnTo>
                      <a:pt x="4117180" y="6318551"/>
                    </a:lnTo>
                    <a:lnTo>
                      <a:pt x="4095560" y="6318551"/>
                    </a:lnTo>
                    <a:lnTo>
                      <a:pt x="4095560" y="340503"/>
                    </a:lnTo>
                    <a:cubicBezTo>
                      <a:pt x="4095560" y="163706"/>
                      <a:pt x="3938664" y="19835"/>
                      <a:pt x="3745734" y="19835"/>
                    </a:cubicBezTo>
                    <a:lnTo>
                      <a:pt x="0" y="19835"/>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575;p7"/>
              <p:cNvSpPr/>
              <p:nvPr/>
            </p:nvSpPr>
            <p:spPr>
              <a:xfrm>
                <a:off x="7058202" y="215707"/>
                <a:ext cx="111738" cy="111737"/>
              </a:xfrm>
              <a:custGeom>
                <a:avLst/>
                <a:gdLst/>
                <a:ahLst/>
                <a:cxnLst/>
                <a:rect l="l" t="t" r="r" b="b"/>
                <a:pathLst>
                  <a:path w="111738" h="111737" extrusionOk="0">
                    <a:moveTo>
                      <a:pt x="55869" y="0"/>
                    </a:moveTo>
                    <a:cubicBezTo>
                      <a:pt x="86679" y="0"/>
                      <a:pt x="111738" y="25058"/>
                      <a:pt x="111738" y="55869"/>
                    </a:cubicBezTo>
                    <a:cubicBezTo>
                      <a:pt x="111738" y="86680"/>
                      <a:pt x="86679" y="111738"/>
                      <a:pt x="55869" y="111738"/>
                    </a:cubicBezTo>
                    <a:cubicBezTo>
                      <a:pt x="25058" y="111738"/>
                      <a:pt x="0" y="86680"/>
                      <a:pt x="0" y="55869"/>
                    </a:cubicBezTo>
                    <a:cubicBezTo>
                      <a:pt x="0" y="25058"/>
                      <a:pt x="25058" y="0"/>
                      <a:pt x="55869" y="0"/>
                    </a:cubicBezTo>
                    <a:close/>
                    <a:moveTo>
                      <a:pt x="55869" y="91903"/>
                    </a:moveTo>
                    <a:cubicBezTo>
                      <a:pt x="75770" y="91903"/>
                      <a:pt x="91903" y="75704"/>
                      <a:pt x="91903" y="55869"/>
                    </a:cubicBezTo>
                    <a:cubicBezTo>
                      <a:pt x="91903" y="36034"/>
                      <a:pt x="75770" y="19835"/>
                      <a:pt x="55869" y="19835"/>
                    </a:cubicBezTo>
                    <a:cubicBezTo>
                      <a:pt x="35967" y="19835"/>
                      <a:pt x="19835" y="36034"/>
                      <a:pt x="19835" y="55869"/>
                    </a:cubicBezTo>
                    <a:cubicBezTo>
                      <a:pt x="19835" y="75770"/>
                      <a:pt x="35967"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576;p7"/>
              <p:cNvSpPr/>
              <p:nvPr/>
            </p:nvSpPr>
            <p:spPr>
              <a:xfrm>
                <a:off x="10141112" y="264104"/>
                <a:ext cx="1673755" cy="19835"/>
              </a:xfrm>
              <a:custGeom>
                <a:avLst/>
                <a:gdLst/>
                <a:ahLst/>
                <a:cxnLst/>
                <a:rect l="l" t="t" r="r" b="b"/>
                <a:pathLst>
                  <a:path w="1673755" h="19835" extrusionOk="0">
                    <a:moveTo>
                      <a:pt x="0" y="0"/>
                    </a:moveTo>
                    <a:lnTo>
                      <a:pt x="1673756" y="0"/>
                    </a:lnTo>
                    <a:lnTo>
                      <a:pt x="1673756"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77" name="Google Shape;577;p7"/>
            <p:cNvGrpSpPr/>
            <p:nvPr/>
          </p:nvGrpSpPr>
          <p:grpSpPr>
            <a:xfrm rot="-5400000">
              <a:off x="4542463" y="109238"/>
              <a:ext cx="59100" cy="384850"/>
              <a:chOff x="1263425" y="3257275"/>
              <a:chExt cx="59100" cy="384850"/>
            </a:xfrm>
          </p:grpSpPr>
          <p:sp>
            <p:nvSpPr>
              <p:cNvPr id="578" name="Google Shape;578;p7"/>
              <p:cNvSpPr/>
              <p:nvPr/>
            </p:nvSpPr>
            <p:spPr>
              <a:xfrm>
                <a:off x="1263425" y="325727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79" name="Google Shape;579;p7"/>
              <p:cNvSpPr/>
              <p:nvPr/>
            </p:nvSpPr>
            <p:spPr>
              <a:xfrm>
                <a:off x="1263425" y="3420150"/>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80" name="Google Shape;580;p7"/>
              <p:cNvSpPr/>
              <p:nvPr/>
            </p:nvSpPr>
            <p:spPr>
              <a:xfrm>
                <a:off x="1263425" y="358302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581" name="Google Shape;581;p7"/>
            <p:cNvGrpSpPr/>
            <p:nvPr/>
          </p:nvGrpSpPr>
          <p:grpSpPr>
            <a:xfrm rot="-5400000">
              <a:off x="4553050" y="4649063"/>
              <a:ext cx="59100" cy="384850"/>
              <a:chOff x="1263425" y="3257275"/>
              <a:chExt cx="59100" cy="384850"/>
            </a:xfrm>
          </p:grpSpPr>
          <p:sp>
            <p:nvSpPr>
              <p:cNvPr id="582" name="Google Shape;582;p7"/>
              <p:cNvSpPr/>
              <p:nvPr/>
            </p:nvSpPr>
            <p:spPr>
              <a:xfrm>
                <a:off x="1263425" y="325727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83" name="Google Shape;583;p7"/>
              <p:cNvSpPr/>
              <p:nvPr/>
            </p:nvSpPr>
            <p:spPr>
              <a:xfrm>
                <a:off x="1263425" y="3420150"/>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84" name="Google Shape;584;p7"/>
              <p:cNvSpPr/>
              <p:nvPr/>
            </p:nvSpPr>
            <p:spPr>
              <a:xfrm>
                <a:off x="1263425" y="358302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585" name="Google Shape;585;p7"/>
          <p:cNvSpPr txBox="1">
            <a:spLocks noGrp="1"/>
          </p:cNvSpPr>
          <p:nvPr>
            <p:ph type="title"/>
          </p:nvPr>
        </p:nvSpPr>
        <p:spPr>
          <a:xfrm>
            <a:off x="4495625" y="787638"/>
            <a:ext cx="2648100" cy="10821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86" name="Google Shape;586;p7"/>
          <p:cNvSpPr txBox="1">
            <a:spLocks noGrp="1"/>
          </p:cNvSpPr>
          <p:nvPr>
            <p:ph type="subTitle" idx="1"/>
          </p:nvPr>
        </p:nvSpPr>
        <p:spPr>
          <a:xfrm>
            <a:off x="4495625" y="1944138"/>
            <a:ext cx="3600600" cy="241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587" name="Google Shape;587;p7"/>
          <p:cNvSpPr>
            <a:spLocks noGrp="1"/>
          </p:cNvSpPr>
          <p:nvPr>
            <p:ph type="pic" idx="2"/>
          </p:nvPr>
        </p:nvSpPr>
        <p:spPr>
          <a:xfrm flipH="1">
            <a:off x="981575" y="754200"/>
            <a:ext cx="3217200" cy="3635100"/>
          </a:xfrm>
          <a:prstGeom prst="round1Rect">
            <a:avLst>
              <a:gd name="adj" fmla="val 16667"/>
            </a:avLst>
          </a:prstGeom>
          <a:noFill/>
          <a:ln w="19050" cap="flat" cmpd="sng">
            <a:solidFill>
              <a:schemeClr val="lt2"/>
            </a:solidFill>
            <a:prstDash val="solid"/>
            <a:round/>
            <a:headEnd type="none" w="sm" len="sm"/>
            <a:tailEnd type="none" w="sm" len="sm"/>
          </a:ln>
        </p:spPr>
      </p:sp>
    </p:spTree>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84"/>
        <p:cNvGrpSpPr/>
        <p:nvPr/>
      </p:nvGrpSpPr>
      <p:grpSpPr>
        <a:xfrm>
          <a:off x="0" y="0"/>
          <a:ext cx="0" cy="0"/>
          <a:chOff x="0" y="0"/>
          <a:chExt cx="0" cy="0"/>
        </a:xfrm>
      </p:grpSpPr>
    </p:spTree>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85"/>
        <p:cNvGrpSpPr/>
        <p:nvPr/>
      </p:nvGrpSpPr>
      <p:grpSpPr>
        <a:xfrm>
          <a:off x="0" y="0"/>
          <a:ext cx="0" cy="0"/>
          <a:chOff x="0" y="0"/>
          <a:chExt cx="0" cy="0"/>
        </a:xfrm>
      </p:grpSpPr>
      <p:grpSp>
        <p:nvGrpSpPr>
          <p:cNvPr id="686" name="Google Shape;686;p10"/>
          <p:cNvGrpSpPr/>
          <p:nvPr/>
        </p:nvGrpSpPr>
        <p:grpSpPr>
          <a:xfrm>
            <a:off x="132950" y="288834"/>
            <a:ext cx="8878100" cy="4565827"/>
            <a:chOff x="132949" y="231750"/>
            <a:chExt cx="8878100" cy="4680019"/>
          </a:xfrm>
        </p:grpSpPr>
        <p:grpSp>
          <p:nvGrpSpPr>
            <p:cNvPr id="687" name="Google Shape;687;p10"/>
            <p:cNvGrpSpPr/>
            <p:nvPr/>
          </p:nvGrpSpPr>
          <p:grpSpPr>
            <a:xfrm>
              <a:off x="132949" y="231800"/>
              <a:ext cx="3208658" cy="4679969"/>
              <a:chOff x="0" y="215773"/>
              <a:chExt cx="5161103" cy="6424999"/>
            </a:xfrm>
          </p:grpSpPr>
          <p:sp>
            <p:nvSpPr>
              <p:cNvPr id="688" name="Google Shape;688;p10"/>
              <p:cNvSpPr/>
              <p:nvPr/>
            </p:nvSpPr>
            <p:spPr>
              <a:xfrm>
                <a:off x="56001" y="276204"/>
                <a:ext cx="865142" cy="1080486"/>
              </a:xfrm>
              <a:custGeom>
                <a:avLst/>
                <a:gdLst/>
                <a:ahLst/>
                <a:cxnLst/>
                <a:rect l="l" t="t" r="r" b="b"/>
                <a:pathLst>
                  <a:path w="865142" h="1080486" extrusionOk="0">
                    <a:moveTo>
                      <a:pt x="592542" y="1080486"/>
                    </a:moveTo>
                    <a:lnTo>
                      <a:pt x="0" y="1080486"/>
                    </a:lnTo>
                    <a:lnTo>
                      <a:pt x="0" y="1060651"/>
                    </a:lnTo>
                    <a:lnTo>
                      <a:pt x="592476" y="1060651"/>
                    </a:lnTo>
                    <a:cubicBezTo>
                      <a:pt x="734032" y="1060651"/>
                      <a:pt x="849275" y="916780"/>
                      <a:pt x="849275" y="739983"/>
                    </a:cubicBezTo>
                    <a:lnTo>
                      <a:pt x="849275" y="0"/>
                    </a:lnTo>
                    <a:lnTo>
                      <a:pt x="865143" y="0"/>
                    </a:lnTo>
                    <a:lnTo>
                      <a:pt x="865143" y="739917"/>
                    </a:lnTo>
                    <a:cubicBezTo>
                      <a:pt x="865143" y="927690"/>
                      <a:pt x="742826" y="1080486"/>
                      <a:pt x="592542" y="10804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89" name="Google Shape;689;p10"/>
              <p:cNvGrpSpPr/>
              <p:nvPr/>
            </p:nvGrpSpPr>
            <p:grpSpPr>
              <a:xfrm>
                <a:off x="219442" y="513234"/>
                <a:ext cx="544011" cy="544011"/>
                <a:chOff x="219442" y="513234"/>
                <a:chExt cx="544011" cy="544011"/>
              </a:xfrm>
            </p:grpSpPr>
            <p:sp>
              <p:nvSpPr>
                <p:cNvPr id="690" name="Google Shape;690;p10"/>
                <p:cNvSpPr/>
                <p:nvPr/>
              </p:nvSpPr>
              <p:spPr>
                <a:xfrm>
                  <a:off x="219442" y="513234"/>
                  <a:ext cx="544011" cy="544011"/>
                </a:xfrm>
                <a:custGeom>
                  <a:avLst/>
                  <a:gdLst/>
                  <a:ahLst/>
                  <a:cxnLst/>
                  <a:rect l="l" t="t" r="r" b="b"/>
                  <a:pathLst>
                    <a:path w="544011" h="544011" extrusionOk="0">
                      <a:moveTo>
                        <a:pt x="536210" y="544012"/>
                      </a:moveTo>
                      <a:lnTo>
                        <a:pt x="7802" y="544012"/>
                      </a:lnTo>
                      <a:lnTo>
                        <a:pt x="0" y="536210"/>
                      </a:lnTo>
                      <a:lnTo>
                        <a:pt x="0" y="7802"/>
                      </a:lnTo>
                      <a:lnTo>
                        <a:pt x="7802" y="0"/>
                      </a:lnTo>
                      <a:lnTo>
                        <a:pt x="536210" y="0"/>
                      </a:lnTo>
                      <a:lnTo>
                        <a:pt x="544012" y="7802"/>
                      </a:lnTo>
                      <a:lnTo>
                        <a:pt x="544012" y="536210"/>
                      </a:lnTo>
                      <a:lnTo>
                        <a:pt x="536210" y="544012"/>
                      </a:lnTo>
                      <a:close/>
                      <a:moveTo>
                        <a:pt x="15604" y="528342"/>
                      </a:moveTo>
                      <a:lnTo>
                        <a:pt x="528342" y="528342"/>
                      </a:lnTo>
                      <a:lnTo>
                        <a:pt x="528342" y="15604"/>
                      </a:lnTo>
                      <a:lnTo>
                        <a:pt x="15604" y="15604"/>
                      </a:lnTo>
                      <a:lnTo>
                        <a:pt x="15604" y="52834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691;p10"/>
                <p:cNvSpPr/>
                <p:nvPr/>
              </p:nvSpPr>
              <p:spPr>
                <a:xfrm>
                  <a:off x="613699" y="521035"/>
                  <a:ext cx="15669" cy="227971"/>
                </a:xfrm>
                <a:custGeom>
                  <a:avLst/>
                  <a:gdLst/>
                  <a:ahLst/>
                  <a:cxnLst/>
                  <a:rect l="l" t="t" r="r" b="b"/>
                  <a:pathLst>
                    <a:path w="15669" h="227971" extrusionOk="0">
                      <a:moveTo>
                        <a:pt x="0" y="0"/>
                      </a:moveTo>
                      <a:lnTo>
                        <a:pt x="15670" y="0"/>
                      </a:lnTo>
                      <a:lnTo>
                        <a:pt x="15670" y="227972"/>
                      </a:lnTo>
                      <a:lnTo>
                        <a:pt x="0" y="227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2" name="Google Shape;692;p10"/>
                <p:cNvSpPr/>
                <p:nvPr/>
              </p:nvSpPr>
              <p:spPr>
                <a:xfrm>
                  <a:off x="353594" y="681898"/>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3" name="Google Shape;693;p10"/>
                <p:cNvSpPr/>
                <p:nvPr/>
              </p:nvSpPr>
              <p:spPr>
                <a:xfrm>
                  <a:off x="483646" y="521035"/>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4" name="Google Shape;694;p10"/>
                <p:cNvSpPr/>
                <p:nvPr/>
              </p:nvSpPr>
              <p:spPr>
                <a:xfrm>
                  <a:off x="527680" y="916945"/>
                  <a:ext cx="227971" cy="15669"/>
                </a:xfrm>
                <a:custGeom>
                  <a:avLst/>
                  <a:gdLst/>
                  <a:ahLst/>
                  <a:cxnLst/>
                  <a:rect l="l" t="t" r="r" b="b"/>
                  <a:pathLst>
                    <a:path w="227971" h="15669" extrusionOk="0">
                      <a:moveTo>
                        <a:pt x="0" y="0"/>
                      </a:moveTo>
                      <a:lnTo>
                        <a:pt x="227972" y="0"/>
                      </a:lnTo>
                      <a:lnTo>
                        <a:pt x="227972"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695;p10"/>
                <p:cNvSpPr/>
                <p:nvPr/>
              </p:nvSpPr>
              <p:spPr>
                <a:xfrm>
                  <a:off x="227244" y="637798"/>
                  <a:ext cx="97919" cy="15669"/>
                </a:xfrm>
                <a:custGeom>
                  <a:avLst/>
                  <a:gdLst/>
                  <a:ahLst/>
                  <a:cxnLst/>
                  <a:rect l="l" t="t" r="r" b="b"/>
                  <a:pathLst>
                    <a:path w="97919" h="15669" extrusionOk="0">
                      <a:moveTo>
                        <a:pt x="0" y="0"/>
                      </a:moveTo>
                      <a:lnTo>
                        <a:pt x="97919" y="0"/>
                      </a:lnTo>
                      <a:lnTo>
                        <a:pt x="97919"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696;p10"/>
                <p:cNvSpPr/>
                <p:nvPr/>
              </p:nvSpPr>
              <p:spPr>
                <a:xfrm>
                  <a:off x="227244" y="777372"/>
                  <a:ext cx="358024" cy="15669"/>
                </a:xfrm>
                <a:custGeom>
                  <a:avLst/>
                  <a:gdLst/>
                  <a:ahLst/>
                  <a:cxnLst/>
                  <a:rect l="l" t="t" r="r" b="b"/>
                  <a:pathLst>
                    <a:path w="358024" h="15669" extrusionOk="0">
                      <a:moveTo>
                        <a:pt x="0" y="0"/>
                      </a:moveTo>
                      <a:lnTo>
                        <a:pt x="358024" y="0"/>
                      </a:lnTo>
                      <a:lnTo>
                        <a:pt x="358024"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697;p10"/>
                <p:cNvSpPr/>
                <p:nvPr/>
              </p:nvSpPr>
              <p:spPr>
                <a:xfrm>
                  <a:off x="573764" y="737503"/>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390"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10"/>
                <p:cNvSpPr/>
                <p:nvPr/>
              </p:nvSpPr>
              <p:spPr>
                <a:xfrm>
                  <a:off x="313659" y="597930"/>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456"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699;p10"/>
                <p:cNvSpPr/>
                <p:nvPr/>
              </p:nvSpPr>
              <p:spPr>
                <a:xfrm>
                  <a:off x="443712" y="877076"/>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456"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00" name="Google Shape;700;p10"/>
              <p:cNvSpPr/>
              <p:nvPr/>
            </p:nvSpPr>
            <p:spPr>
              <a:xfrm>
                <a:off x="62612" y="4538048"/>
                <a:ext cx="859258" cy="2046854"/>
              </a:xfrm>
              <a:custGeom>
                <a:avLst/>
                <a:gdLst/>
                <a:ahLst/>
                <a:cxnLst/>
                <a:rect l="l" t="t" r="r" b="b"/>
                <a:pathLst>
                  <a:path w="859258" h="2046854" extrusionOk="0">
                    <a:moveTo>
                      <a:pt x="859258" y="2046855"/>
                    </a:moveTo>
                    <a:lnTo>
                      <a:pt x="845241" y="2046855"/>
                    </a:lnTo>
                    <a:lnTo>
                      <a:pt x="845241" y="19835"/>
                    </a:lnTo>
                    <a:lnTo>
                      <a:pt x="240931" y="19835"/>
                    </a:lnTo>
                    <a:cubicBezTo>
                      <a:pt x="115837" y="19835"/>
                      <a:pt x="14017" y="163706"/>
                      <a:pt x="14017" y="340503"/>
                    </a:cubicBezTo>
                    <a:lnTo>
                      <a:pt x="14017" y="1722153"/>
                    </a:lnTo>
                    <a:lnTo>
                      <a:pt x="0" y="1722153"/>
                    </a:lnTo>
                    <a:lnTo>
                      <a:pt x="0" y="340503"/>
                    </a:lnTo>
                    <a:cubicBezTo>
                      <a:pt x="0" y="152731"/>
                      <a:pt x="108102" y="0"/>
                      <a:pt x="240931" y="0"/>
                    </a:cubicBezTo>
                    <a:lnTo>
                      <a:pt x="852250" y="0"/>
                    </a:lnTo>
                    <a:lnTo>
                      <a:pt x="859258" y="9918"/>
                    </a:lnTo>
                    <a:lnTo>
                      <a:pt x="859258" y="2046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10"/>
              <p:cNvSpPr/>
              <p:nvPr/>
            </p:nvSpPr>
            <p:spPr>
              <a:xfrm>
                <a:off x="747454" y="5595129"/>
                <a:ext cx="19835" cy="989773"/>
              </a:xfrm>
              <a:custGeom>
                <a:avLst/>
                <a:gdLst/>
                <a:ahLst/>
                <a:cxnLst/>
                <a:rect l="l" t="t" r="r" b="b"/>
                <a:pathLst>
                  <a:path w="19835" h="989773" extrusionOk="0">
                    <a:moveTo>
                      <a:pt x="0" y="0"/>
                    </a:moveTo>
                    <a:lnTo>
                      <a:pt x="19835" y="0"/>
                    </a:lnTo>
                    <a:lnTo>
                      <a:pt x="19835" y="989774"/>
                    </a:lnTo>
                    <a:lnTo>
                      <a:pt x="0" y="989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2" name="Google Shape;702;p10"/>
              <p:cNvSpPr/>
              <p:nvPr/>
            </p:nvSpPr>
            <p:spPr>
              <a:xfrm>
                <a:off x="701502" y="5496879"/>
                <a:ext cx="111737" cy="111737"/>
              </a:xfrm>
              <a:custGeom>
                <a:avLst/>
                <a:gdLst/>
                <a:ahLst/>
                <a:cxnLst/>
                <a:rect l="l" t="t" r="r" b="b"/>
                <a:pathLst>
                  <a:path w="111737" h="111737" extrusionOk="0">
                    <a:moveTo>
                      <a:pt x="55869" y="111738"/>
                    </a:moveTo>
                    <a:cubicBezTo>
                      <a:pt x="25058" y="111738"/>
                      <a:pt x="0" y="86679"/>
                      <a:pt x="0" y="55869"/>
                    </a:cubicBezTo>
                    <a:cubicBezTo>
                      <a:pt x="0" y="25058"/>
                      <a:pt x="25058" y="0"/>
                      <a:pt x="55869" y="0"/>
                    </a:cubicBezTo>
                    <a:cubicBezTo>
                      <a:pt x="86680" y="0"/>
                      <a:pt x="111738" y="25058"/>
                      <a:pt x="111738" y="55869"/>
                    </a:cubicBezTo>
                    <a:cubicBezTo>
                      <a:pt x="111738" y="86679"/>
                      <a:pt x="86680" y="111738"/>
                      <a:pt x="55869" y="111738"/>
                    </a:cubicBezTo>
                    <a:close/>
                    <a:moveTo>
                      <a:pt x="55869" y="19835"/>
                    </a:moveTo>
                    <a:cubicBezTo>
                      <a:pt x="35968" y="19835"/>
                      <a:pt x="19835" y="36034"/>
                      <a:pt x="19835" y="55869"/>
                    </a:cubicBezTo>
                    <a:cubicBezTo>
                      <a:pt x="19835" y="75704"/>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10"/>
              <p:cNvSpPr/>
              <p:nvPr/>
            </p:nvSpPr>
            <p:spPr>
              <a:xfrm>
                <a:off x="786727" y="2366960"/>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13"/>
                      <a:pt x="86680" y="111738"/>
                      <a:pt x="55869" y="111738"/>
                    </a:cubicBezTo>
                    <a:close/>
                    <a:moveTo>
                      <a:pt x="55869" y="19769"/>
                    </a:moveTo>
                    <a:cubicBezTo>
                      <a:pt x="35968" y="19769"/>
                      <a:pt x="19835" y="35968"/>
                      <a:pt x="19835" y="55803"/>
                    </a:cubicBezTo>
                    <a:cubicBezTo>
                      <a:pt x="19835" y="75704"/>
                      <a:pt x="36034" y="91837"/>
                      <a:pt x="55869" y="91837"/>
                    </a:cubicBezTo>
                    <a:cubicBezTo>
                      <a:pt x="75770" y="91837"/>
                      <a:pt x="91903" y="75704"/>
                      <a:pt x="91903" y="55803"/>
                    </a:cubicBezTo>
                    <a:cubicBezTo>
                      <a:pt x="91903" y="35968"/>
                      <a:pt x="75770" y="19769"/>
                      <a:pt x="55869"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10"/>
              <p:cNvSpPr/>
              <p:nvPr/>
            </p:nvSpPr>
            <p:spPr>
              <a:xfrm>
                <a:off x="57852" y="2189568"/>
                <a:ext cx="742363" cy="19835"/>
              </a:xfrm>
              <a:custGeom>
                <a:avLst/>
                <a:gdLst/>
                <a:ahLst/>
                <a:cxnLst/>
                <a:rect l="l" t="t" r="r" b="b"/>
                <a:pathLst>
                  <a:path w="742363" h="19835" extrusionOk="0">
                    <a:moveTo>
                      <a:pt x="0" y="0"/>
                    </a:moveTo>
                    <a:lnTo>
                      <a:pt x="742363" y="0"/>
                    </a:lnTo>
                    <a:lnTo>
                      <a:pt x="742363"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10"/>
              <p:cNvSpPr/>
              <p:nvPr/>
            </p:nvSpPr>
            <p:spPr>
              <a:xfrm>
                <a:off x="786727" y="2143616"/>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80"/>
                      <a:pt x="86680" y="111738"/>
                      <a:pt x="55869" y="111738"/>
                    </a:cubicBezTo>
                    <a:close/>
                    <a:moveTo>
                      <a:pt x="55869" y="19835"/>
                    </a:moveTo>
                    <a:cubicBezTo>
                      <a:pt x="35968" y="19835"/>
                      <a:pt x="19835" y="36034"/>
                      <a:pt x="19835" y="55869"/>
                    </a:cubicBezTo>
                    <a:cubicBezTo>
                      <a:pt x="19835" y="75704"/>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10"/>
              <p:cNvSpPr/>
              <p:nvPr/>
            </p:nvSpPr>
            <p:spPr>
              <a:xfrm>
                <a:off x="57852" y="1966290"/>
                <a:ext cx="742363" cy="19835"/>
              </a:xfrm>
              <a:custGeom>
                <a:avLst/>
                <a:gdLst/>
                <a:ahLst/>
                <a:cxnLst/>
                <a:rect l="l" t="t" r="r" b="b"/>
                <a:pathLst>
                  <a:path w="742363" h="19835" extrusionOk="0">
                    <a:moveTo>
                      <a:pt x="0" y="0"/>
                    </a:moveTo>
                    <a:lnTo>
                      <a:pt x="742363" y="0"/>
                    </a:lnTo>
                    <a:lnTo>
                      <a:pt x="742363"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10"/>
              <p:cNvSpPr/>
              <p:nvPr/>
            </p:nvSpPr>
            <p:spPr>
              <a:xfrm>
                <a:off x="786727" y="1920339"/>
                <a:ext cx="111737" cy="111737"/>
              </a:xfrm>
              <a:custGeom>
                <a:avLst/>
                <a:gdLst/>
                <a:ahLst/>
                <a:cxnLst/>
                <a:rect l="l" t="t" r="r" b="b"/>
                <a:pathLst>
                  <a:path w="111737" h="111737" extrusionOk="0">
                    <a:moveTo>
                      <a:pt x="55869" y="111738"/>
                    </a:moveTo>
                    <a:cubicBezTo>
                      <a:pt x="25058" y="111738"/>
                      <a:pt x="0" y="86679"/>
                      <a:pt x="0" y="55869"/>
                    </a:cubicBezTo>
                    <a:cubicBezTo>
                      <a:pt x="0" y="25058"/>
                      <a:pt x="25058" y="0"/>
                      <a:pt x="55869" y="0"/>
                    </a:cubicBezTo>
                    <a:cubicBezTo>
                      <a:pt x="86680" y="0"/>
                      <a:pt x="111738" y="25058"/>
                      <a:pt x="111738" y="55869"/>
                    </a:cubicBezTo>
                    <a:cubicBezTo>
                      <a:pt x="111738" y="86679"/>
                      <a:pt x="86680" y="111738"/>
                      <a:pt x="55869" y="111738"/>
                    </a:cubicBezTo>
                    <a:close/>
                    <a:moveTo>
                      <a:pt x="55869" y="19835"/>
                    </a:moveTo>
                    <a:cubicBezTo>
                      <a:pt x="35968" y="19835"/>
                      <a:pt x="19835" y="35968"/>
                      <a:pt x="19835" y="55869"/>
                    </a:cubicBezTo>
                    <a:cubicBezTo>
                      <a:pt x="19835" y="75770"/>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10"/>
              <p:cNvSpPr/>
              <p:nvPr/>
            </p:nvSpPr>
            <p:spPr>
              <a:xfrm>
                <a:off x="61885" y="1743012"/>
                <a:ext cx="738330" cy="19835"/>
              </a:xfrm>
              <a:custGeom>
                <a:avLst/>
                <a:gdLst/>
                <a:ahLst/>
                <a:cxnLst/>
                <a:rect l="l" t="t" r="r" b="b"/>
                <a:pathLst>
                  <a:path w="738330" h="19835" extrusionOk="0">
                    <a:moveTo>
                      <a:pt x="0" y="0"/>
                    </a:moveTo>
                    <a:lnTo>
                      <a:pt x="738330" y="0"/>
                    </a:lnTo>
                    <a:lnTo>
                      <a:pt x="73833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10"/>
              <p:cNvSpPr/>
              <p:nvPr/>
            </p:nvSpPr>
            <p:spPr>
              <a:xfrm>
                <a:off x="786727" y="1697061"/>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13"/>
                      <a:pt x="86680" y="111738"/>
                      <a:pt x="55869" y="111738"/>
                    </a:cubicBezTo>
                    <a:close/>
                    <a:moveTo>
                      <a:pt x="55869" y="19769"/>
                    </a:moveTo>
                    <a:cubicBezTo>
                      <a:pt x="35968" y="19769"/>
                      <a:pt x="19835" y="35968"/>
                      <a:pt x="19835" y="55803"/>
                    </a:cubicBezTo>
                    <a:cubicBezTo>
                      <a:pt x="19835" y="75704"/>
                      <a:pt x="36034" y="91837"/>
                      <a:pt x="55869" y="91837"/>
                    </a:cubicBezTo>
                    <a:cubicBezTo>
                      <a:pt x="75770" y="91837"/>
                      <a:pt x="91903" y="75638"/>
                      <a:pt x="91903" y="55803"/>
                    </a:cubicBezTo>
                    <a:cubicBezTo>
                      <a:pt x="91903" y="35968"/>
                      <a:pt x="75770" y="19769"/>
                      <a:pt x="55869"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10"/>
              <p:cNvSpPr/>
              <p:nvPr/>
            </p:nvSpPr>
            <p:spPr>
              <a:xfrm>
                <a:off x="61885" y="2412911"/>
                <a:ext cx="738330" cy="19835"/>
              </a:xfrm>
              <a:custGeom>
                <a:avLst/>
                <a:gdLst/>
                <a:ahLst/>
                <a:cxnLst/>
                <a:rect l="l" t="t" r="r" b="b"/>
                <a:pathLst>
                  <a:path w="738330" h="19835" extrusionOk="0">
                    <a:moveTo>
                      <a:pt x="0" y="0"/>
                    </a:moveTo>
                    <a:lnTo>
                      <a:pt x="738330" y="0"/>
                    </a:lnTo>
                    <a:lnTo>
                      <a:pt x="73833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10"/>
              <p:cNvSpPr/>
              <p:nvPr/>
            </p:nvSpPr>
            <p:spPr>
              <a:xfrm>
                <a:off x="232996" y="4669357"/>
                <a:ext cx="689866" cy="689866"/>
              </a:xfrm>
              <a:custGeom>
                <a:avLst/>
                <a:gdLst/>
                <a:ahLst/>
                <a:cxnLst/>
                <a:rect l="l" t="t" r="r" b="b"/>
                <a:pathLst>
                  <a:path w="689866" h="689866" extrusionOk="0">
                    <a:moveTo>
                      <a:pt x="679949" y="689866"/>
                    </a:moveTo>
                    <a:lnTo>
                      <a:pt x="9918" y="689866"/>
                    </a:lnTo>
                    <a:lnTo>
                      <a:pt x="0" y="679949"/>
                    </a:lnTo>
                    <a:lnTo>
                      <a:pt x="0" y="9918"/>
                    </a:lnTo>
                    <a:lnTo>
                      <a:pt x="9918" y="0"/>
                    </a:lnTo>
                    <a:lnTo>
                      <a:pt x="679949" y="0"/>
                    </a:lnTo>
                    <a:lnTo>
                      <a:pt x="689866" y="9918"/>
                    </a:lnTo>
                    <a:lnTo>
                      <a:pt x="689866" y="679949"/>
                    </a:lnTo>
                    <a:lnTo>
                      <a:pt x="679949" y="689866"/>
                    </a:lnTo>
                    <a:close/>
                    <a:moveTo>
                      <a:pt x="19835" y="670031"/>
                    </a:moveTo>
                    <a:lnTo>
                      <a:pt x="670031" y="670031"/>
                    </a:lnTo>
                    <a:lnTo>
                      <a:pt x="670031" y="19835"/>
                    </a:lnTo>
                    <a:lnTo>
                      <a:pt x="19835" y="19835"/>
                    </a:lnTo>
                    <a:lnTo>
                      <a:pt x="19835" y="6700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10"/>
              <p:cNvSpPr/>
              <p:nvPr/>
            </p:nvSpPr>
            <p:spPr>
              <a:xfrm>
                <a:off x="732908" y="4679275"/>
                <a:ext cx="19835" cy="289064"/>
              </a:xfrm>
              <a:custGeom>
                <a:avLst/>
                <a:gdLst/>
                <a:ahLst/>
                <a:cxnLst/>
                <a:rect l="l" t="t" r="r" b="b"/>
                <a:pathLst>
                  <a:path w="19835" h="289064" extrusionOk="0">
                    <a:moveTo>
                      <a:pt x="0" y="0"/>
                    </a:moveTo>
                    <a:lnTo>
                      <a:pt x="19835" y="0"/>
                    </a:lnTo>
                    <a:lnTo>
                      <a:pt x="19835" y="289064"/>
                    </a:lnTo>
                    <a:lnTo>
                      <a:pt x="0" y="28906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10"/>
              <p:cNvSpPr/>
              <p:nvPr/>
            </p:nvSpPr>
            <p:spPr>
              <a:xfrm>
                <a:off x="403116" y="4883246"/>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10"/>
              <p:cNvSpPr/>
              <p:nvPr/>
            </p:nvSpPr>
            <p:spPr>
              <a:xfrm>
                <a:off x="568012" y="4679275"/>
                <a:ext cx="19835" cy="465993"/>
              </a:xfrm>
              <a:custGeom>
                <a:avLst/>
                <a:gdLst/>
                <a:ahLst/>
                <a:cxnLst/>
                <a:rect l="l" t="t" r="r" b="b"/>
                <a:pathLst>
                  <a:path w="19835" h="465993" extrusionOk="0">
                    <a:moveTo>
                      <a:pt x="0" y="0"/>
                    </a:moveTo>
                    <a:lnTo>
                      <a:pt x="19835" y="0"/>
                    </a:lnTo>
                    <a:lnTo>
                      <a:pt x="19835" y="465993"/>
                    </a:lnTo>
                    <a:lnTo>
                      <a:pt x="0" y="46599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10"/>
              <p:cNvSpPr/>
              <p:nvPr/>
            </p:nvSpPr>
            <p:spPr>
              <a:xfrm>
                <a:off x="623881" y="5181302"/>
                <a:ext cx="289064" cy="19835"/>
              </a:xfrm>
              <a:custGeom>
                <a:avLst/>
                <a:gdLst/>
                <a:ahLst/>
                <a:cxnLst/>
                <a:rect l="l" t="t" r="r" b="b"/>
                <a:pathLst>
                  <a:path w="289064" h="19835" extrusionOk="0">
                    <a:moveTo>
                      <a:pt x="0" y="0"/>
                    </a:moveTo>
                    <a:lnTo>
                      <a:pt x="289064" y="0"/>
                    </a:lnTo>
                    <a:lnTo>
                      <a:pt x="2890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10"/>
              <p:cNvSpPr/>
              <p:nvPr/>
            </p:nvSpPr>
            <p:spPr>
              <a:xfrm>
                <a:off x="242914" y="4827377"/>
                <a:ext cx="124167" cy="19835"/>
              </a:xfrm>
              <a:custGeom>
                <a:avLst/>
                <a:gdLst/>
                <a:ahLst/>
                <a:cxnLst/>
                <a:rect l="l" t="t" r="r" b="b"/>
                <a:pathLst>
                  <a:path w="124167" h="19835" extrusionOk="0">
                    <a:moveTo>
                      <a:pt x="0" y="0"/>
                    </a:moveTo>
                    <a:lnTo>
                      <a:pt x="124168" y="0"/>
                    </a:lnTo>
                    <a:lnTo>
                      <a:pt x="124168"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10"/>
              <p:cNvSpPr/>
              <p:nvPr/>
            </p:nvSpPr>
            <p:spPr>
              <a:xfrm>
                <a:off x="242914" y="5004373"/>
                <a:ext cx="453960" cy="19835"/>
              </a:xfrm>
              <a:custGeom>
                <a:avLst/>
                <a:gdLst/>
                <a:ahLst/>
                <a:cxnLst/>
                <a:rect l="l" t="t" r="r" b="b"/>
                <a:pathLst>
                  <a:path w="453960" h="19835" extrusionOk="0">
                    <a:moveTo>
                      <a:pt x="0" y="0"/>
                    </a:moveTo>
                    <a:lnTo>
                      <a:pt x="453960" y="0"/>
                    </a:lnTo>
                    <a:lnTo>
                      <a:pt x="45396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10"/>
              <p:cNvSpPr/>
              <p:nvPr/>
            </p:nvSpPr>
            <p:spPr>
              <a:xfrm>
                <a:off x="682328" y="4953727"/>
                <a:ext cx="120994" cy="121060"/>
              </a:xfrm>
              <a:custGeom>
                <a:avLst/>
                <a:gdLst/>
                <a:ahLst/>
                <a:cxnLst/>
                <a:rect l="l" t="t" r="r" b="b"/>
                <a:pathLst>
                  <a:path w="120994" h="121060" extrusionOk="0">
                    <a:moveTo>
                      <a:pt x="60497" y="121060"/>
                    </a:moveTo>
                    <a:cubicBezTo>
                      <a:pt x="27108" y="121060"/>
                      <a:pt x="0" y="93886"/>
                      <a:pt x="0" y="60564"/>
                    </a:cubicBezTo>
                    <a:cubicBezTo>
                      <a:pt x="0" y="27240"/>
                      <a:pt x="27174" y="0"/>
                      <a:pt x="60497" y="0"/>
                    </a:cubicBezTo>
                    <a:cubicBezTo>
                      <a:pt x="93886" y="0"/>
                      <a:pt x="120994" y="27174"/>
                      <a:pt x="120994" y="60564"/>
                    </a:cubicBezTo>
                    <a:cubicBezTo>
                      <a:pt x="120994" y="93953"/>
                      <a:pt x="93886" y="121060"/>
                      <a:pt x="60497" y="121060"/>
                    </a:cubicBezTo>
                    <a:close/>
                    <a:moveTo>
                      <a:pt x="60497" y="19835"/>
                    </a:moveTo>
                    <a:cubicBezTo>
                      <a:pt x="38083" y="19835"/>
                      <a:pt x="19835" y="38084"/>
                      <a:pt x="19835" y="60564"/>
                    </a:cubicBezTo>
                    <a:cubicBezTo>
                      <a:pt x="19835" y="83043"/>
                      <a:pt x="38083" y="101225"/>
                      <a:pt x="60497" y="101225"/>
                    </a:cubicBezTo>
                    <a:cubicBezTo>
                      <a:pt x="82911" y="101225"/>
                      <a:pt x="101159" y="82977"/>
                      <a:pt x="101159" y="60564"/>
                    </a:cubicBezTo>
                    <a:cubicBezTo>
                      <a:pt x="101159" y="38150"/>
                      <a:pt x="82911"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10"/>
              <p:cNvSpPr/>
              <p:nvPr/>
            </p:nvSpPr>
            <p:spPr>
              <a:xfrm>
                <a:off x="352536" y="4776731"/>
                <a:ext cx="120994" cy="121060"/>
              </a:xfrm>
              <a:custGeom>
                <a:avLst/>
                <a:gdLst/>
                <a:ahLst/>
                <a:cxnLst/>
                <a:rect l="l" t="t" r="r" b="b"/>
                <a:pathLst>
                  <a:path w="120994" h="121060" extrusionOk="0">
                    <a:moveTo>
                      <a:pt x="60497" y="121060"/>
                    </a:moveTo>
                    <a:cubicBezTo>
                      <a:pt x="27108" y="121060"/>
                      <a:pt x="0" y="93886"/>
                      <a:pt x="0" y="60563"/>
                    </a:cubicBezTo>
                    <a:cubicBezTo>
                      <a:pt x="0" y="27240"/>
                      <a:pt x="27174" y="0"/>
                      <a:pt x="60497" y="0"/>
                    </a:cubicBezTo>
                    <a:cubicBezTo>
                      <a:pt x="93886" y="0"/>
                      <a:pt x="120994" y="27174"/>
                      <a:pt x="120994" y="60563"/>
                    </a:cubicBezTo>
                    <a:cubicBezTo>
                      <a:pt x="120994" y="93952"/>
                      <a:pt x="93820" y="121060"/>
                      <a:pt x="60497" y="121060"/>
                    </a:cubicBezTo>
                    <a:close/>
                    <a:moveTo>
                      <a:pt x="60497" y="19901"/>
                    </a:moveTo>
                    <a:cubicBezTo>
                      <a:pt x="38083" y="19901"/>
                      <a:pt x="19835" y="38149"/>
                      <a:pt x="19835" y="60629"/>
                    </a:cubicBezTo>
                    <a:cubicBezTo>
                      <a:pt x="19835" y="83109"/>
                      <a:pt x="38083" y="101291"/>
                      <a:pt x="60497" y="101291"/>
                    </a:cubicBezTo>
                    <a:cubicBezTo>
                      <a:pt x="82911" y="101291"/>
                      <a:pt x="101159" y="83043"/>
                      <a:pt x="101159" y="60629"/>
                    </a:cubicBezTo>
                    <a:cubicBezTo>
                      <a:pt x="101159" y="38215"/>
                      <a:pt x="82911" y="19901"/>
                      <a:pt x="60497" y="199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10"/>
              <p:cNvSpPr/>
              <p:nvPr/>
            </p:nvSpPr>
            <p:spPr>
              <a:xfrm>
                <a:off x="517432" y="5130722"/>
                <a:ext cx="120994" cy="121060"/>
              </a:xfrm>
              <a:custGeom>
                <a:avLst/>
                <a:gdLst/>
                <a:ahLst/>
                <a:cxnLst/>
                <a:rect l="l" t="t" r="r" b="b"/>
                <a:pathLst>
                  <a:path w="120994" h="121060" extrusionOk="0">
                    <a:moveTo>
                      <a:pt x="60497" y="121060"/>
                    </a:moveTo>
                    <a:cubicBezTo>
                      <a:pt x="27108" y="121060"/>
                      <a:pt x="0" y="93886"/>
                      <a:pt x="0" y="60563"/>
                    </a:cubicBezTo>
                    <a:cubicBezTo>
                      <a:pt x="0" y="27240"/>
                      <a:pt x="27174" y="0"/>
                      <a:pt x="60497" y="0"/>
                    </a:cubicBezTo>
                    <a:cubicBezTo>
                      <a:pt x="93886" y="0"/>
                      <a:pt x="120994" y="27174"/>
                      <a:pt x="120994" y="60563"/>
                    </a:cubicBezTo>
                    <a:cubicBezTo>
                      <a:pt x="120994" y="93953"/>
                      <a:pt x="93886" y="121060"/>
                      <a:pt x="60497" y="121060"/>
                    </a:cubicBezTo>
                    <a:close/>
                    <a:moveTo>
                      <a:pt x="60497" y="19835"/>
                    </a:moveTo>
                    <a:cubicBezTo>
                      <a:pt x="38083" y="19835"/>
                      <a:pt x="19835" y="38084"/>
                      <a:pt x="19835" y="60563"/>
                    </a:cubicBezTo>
                    <a:cubicBezTo>
                      <a:pt x="19835" y="83043"/>
                      <a:pt x="38083" y="101225"/>
                      <a:pt x="60497" y="101225"/>
                    </a:cubicBezTo>
                    <a:cubicBezTo>
                      <a:pt x="82911" y="101225"/>
                      <a:pt x="101159" y="82977"/>
                      <a:pt x="101159" y="60563"/>
                    </a:cubicBezTo>
                    <a:cubicBezTo>
                      <a:pt x="101159" y="38150"/>
                      <a:pt x="82911"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10"/>
              <p:cNvSpPr/>
              <p:nvPr/>
            </p:nvSpPr>
            <p:spPr>
              <a:xfrm>
                <a:off x="334288" y="6199638"/>
                <a:ext cx="120994" cy="121060"/>
              </a:xfrm>
              <a:custGeom>
                <a:avLst/>
                <a:gdLst/>
                <a:ahLst/>
                <a:cxnLst/>
                <a:rect l="l" t="t" r="r" b="b"/>
                <a:pathLst>
                  <a:path w="120994" h="121060" extrusionOk="0">
                    <a:moveTo>
                      <a:pt x="60497" y="121060"/>
                    </a:moveTo>
                    <a:cubicBezTo>
                      <a:pt x="27108" y="121060"/>
                      <a:pt x="0" y="93886"/>
                      <a:pt x="0" y="60564"/>
                    </a:cubicBezTo>
                    <a:cubicBezTo>
                      <a:pt x="0" y="27174"/>
                      <a:pt x="27174" y="0"/>
                      <a:pt x="60497" y="0"/>
                    </a:cubicBezTo>
                    <a:cubicBezTo>
                      <a:pt x="93886" y="0"/>
                      <a:pt x="120994" y="27174"/>
                      <a:pt x="120994" y="60564"/>
                    </a:cubicBezTo>
                    <a:cubicBezTo>
                      <a:pt x="121060" y="93953"/>
                      <a:pt x="93886" y="121060"/>
                      <a:pt x="60497" y="121060"/>
                    </a:cubicBezTo>
                    <a:close/>
                    <a:moveTo>
                      <a:pt x="60497" y="19835"/>
                    </a:moveTo>
                    <a:cubicBezTo>
                      <a:pt x="38083" y="19835"/>
                      <a:pt x="19835" y="38084"/>
                      <a:pt x="19835" y="60564"/>
                    </a:cubicBezTo>
                    <a:cubicBezTo>
                      <a:pt x="19835" y="82977"/>
                      <a:pt x="38083" y="101225"/>
                      <a:pt x="60497" y="101225"/>
                    </a:cubicBezTo>
                    <a:cubicBezTo>
                      <a:pt x="82911" y="101225"/>
                      <a:pt x="101159" y="82977"/>
                      <a:pt x="101159" y="60564"/>
                    </a:cubicBezTo>
                    <a:cubicBezTo>
                      <a:pt x="101225" y="38150"/>
                      <a:pt x="82977"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10"/>
              <p:cNvSpPr/>
              <p:nvPr/>
            </p:nvSpPr>
            <p:spPr>
              <a:xfrm>
                <a:off x="62612" y="5928029"/>
                <a:ext cx="664344" cy="664345"/>
              </a:xfrm>
              <a:custGeom>
                <a:avLst/>
                <a:gdLst/>
                <a:ahLst/>
                <a:cxnLst/>
                <a:rect l="l" t="t" r="r" b="b"/>
                <a:pathLst>
                  <a:path w="664344" h="664345" extrusionOk="0">
                    <a:moveTo>
                      <a:pt x="332173" y="664345"/>
                    </a:moveTo>
                    <a:cubicBezTo>
                      <a:pt x="149028" y="664345"/>
                      <a:pt x="0" y="515317"/>
                      <a:pt x="0" y="332173"/>
                    </a:cubicBezTo>
                    <a:cubicBezTo>
                      <a:pt x="0" y="149028"/>
                      <a:pt x="149028" y="0"/>
                      <a:pt x="332173" y="0"/>
                    </a:cubicBezTo>
                    <a:cubicBezTo>
                      <a:pt x="515317" y="0"/>
                      <a:pt x="664345" y="149028"/>
                      <a:pt x="664345" y="332173"/>
                    </a:cubicBezTo>
                    <a:cubicBezTo>
                      <a:pt x="664345" y="515317"/>
                      <a:pt x="515383" y="664345"/>
                      <a:pt x="332173" y="664345"/>
                    </a:cubicBezTo>
                    <a:close/>
                    <a:moveTo>
                      <a:pt x="332173" y="19835"/>
                    </a:moveTo>
                    <a:cubicBezTo>
                      <a:pt x="159937" y="19835"/>
                      <a:pt x="19835" y="159937"/>
                      <a:pt x="19835" y="332173"/>
                    </a:cubicBezTo>
                    <a:cubicBezTo>
                      <a:pt x="19835" y="504408"/>
                      <a:pt x="159937" y="644510"/>
                      <a:pt x="332173" y="644510"/>
                    </a:cubicBezTo>
                    <a:cubicBezTo>
                      <a:pt x="504408" y="644510"/>
                      <a:pt x="644510" y="504408"/>
                      <a:pt x="644510" y="332173"/>
                    </a:cubicBezTo>
                    <a:cubicBezTo>
                      <a:pt x="644510" y="159937"/>
                      <a:pt x="504408" y="19835"/>
                      <a:pt x="332173"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10"/>
              <p:cNvSpPr/>
              <p:nvPr/>
            </p:nvSpPr>
            <p:spPr>
              <a:xfrm>
                <a:off x="49389" y="266286"/>
                <a:ext cx="4990587" cy="3734031"/>
              </a:xfrm>
              <a:custGeom>
                <a:avLst/>
                <a:gdLst/>
                <a:ahLst/>
                <a:cxnLst/>
                <a:rect l="l" t="t" r="r" b="b"/>
                <a:pathLst>
                  <a:path w="4990587" h="3734031" extrusionOk="0">
                    <a:moveTo>
                      <a:pt x="4990588" y="0"/>
                    </a:moveTo>
                    <a:lnTo>
                      <a:pt x="4990588" y="19835"/>
                    </a:lnTo>
                    <a:lnTo>
                      <a:pt x="334354" y="19835"/>
                    </a:lnTo>
                    <a:cubicBezTo>
                      <a:pt x="160731" y="19835"/>
                      <a:pt x="19505" y="163706"/>
                      <a:pt x="19505" y="340503"/>
                    </a:cubicBezTo>
                    <a:lnTo>
                      <a:pt x="19505" y="3734032"/>
                    </a:lnTo>
                    <a:lnTo>
                      <a:pt x="0" y="3734032"/>
                    </a:lnTo>
                    <a:lnTo>
                      <a:pt x="0" y="340503"/>
                    </a:lnTo>
                    <a:cubicBezTo>
                      <a:pt x="0" y="152797"/>
                      <a:pt x="150020" y="0"/>
                      <a:pt x="334354" y="0"/>
                    </a:cubicBezTo>
                    <a:lnTo>
                      <a:pt x="499058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10"/>
              <p:cNvSpPr/>
              <p:nvPr/>
            </p:nvSpPr>
            <p:spPr>
              <a:xfrm>
                <a:off x="5040043" y="215773"/>
                <a:ext cx="121060" cy="120994"/>
              </a:xfrm>
              <a:custGeom>
                <a:avLst/>
                <a:gdLst/>
                <a:ahLst/>
                <a:cxnLst/>
                <a:rect l="l" t="t" r="r" b="b"/>
                <a:pathLst>
                  <a:path w="121060" h="120994" extrusionOk="0">
                    <a:moveTo>
                      <a:pt x="60497" y="120994"/>
                    </a:moveTo>
                    <a:cubicBezTo>
                      <a:pt x="27108" y="120994"/>
                      <a:pt x="0" y="93820"/>
                      <a:pt x="0" y="60497"/>
                    </a:cubicBezTo>
                    <a:cubicBezTo>
                      <a:pt x="0" y="27108"/>
                      <a:pt x="27174" y="0"/>
                      <a:pt x="60497" y="0"/>
                    </a:cubicBezTo>
                    <a:cubicBezTo>
                      <a:pt x="93886" y="0"/>
                      <a:pt x="121060" y="27174"/>
                      <a:pt x="121060" y="60497"/>
                    </a:cubicBezTo>
                    <a:cubicBezTo>
                      <a:pt x="120995" y="93820"/>
                      <a:pt x="93820" y="120994"/>
                      <a:pt x="60497" y="120994"/>
                    </a:cubicBezTo>
                    <a:close/>
                    <a:moveTo>
                      <a:pt x="60497" y="19769"/>
                    </a:moveTo>
                    <a:cubicBezTo>
                      <a:pt x="38084" y="19769"/>
                      <a:pt x="19835" y="38017"/>
                      <a:pt x="19835" y="60431"/>
                    </a:cubicBezTo>
                    <a:cubicBezTo>
                      <a:pt x="19835" y="82845"/>
                      <a:pt x="38084" y="101093"/>
                      <a:pt x="60497" y="101093"/>
                    </a:cubicBezTo>
                    <a:cubicBezTo>
                      <a:pt x="82911" y="101093"/>
                      <a:pt x="101225" y="82845"/>
                      <a:pt x="101225" y="60431"/>
                    </a:cubicBezTo>
                    <a:cubicBezTo>
                      <a:pt x="101160" y="38017"/>
                      <a:pt x="82911" y="19769"/>
                      <a:pt x="60497"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10"/>
              <p:cNvSpPr/>
              <p:nvPr/>
            </p:nvSpPr>
            <p:spPr>
              <a:xfrm>
                <a:off x="0" y="4000384"/>
                <a:ext cx="121060" cy="120994"/>
              </a:xfrm>
              <a:custGeom>
                <a:avLst/>
                <a:gdLst/>
                <a:ahLst/>
                <a:cxnLst/>
                <a:rect l="l" t="t" r="r" b="b"/>
                <a:pathLst>
                  <a:path w="121060" h="120994" extrusionOk="0">
                    <a:moveTo>
                      <a:pt x="60497" y="120994"/>
                    </a:moveTo>
                    <a:cubicBezTo>
                      <a:pt x="27108" y="120994"/>
                      <a:pt x="0" y="93820"/>
                      <a:pt x="0" y="60497"/>
                    </a:cubicBezTo>
                    <a:cubicBezTo>
                      <a:pt x="0" y="27108"/>
                      <a:pt x="27174" y="0"/>
                      <a:pt x="60497" y="0"/>
                    </a:cubicBezTo>
                    <a:cubicBezTo>
                      <a:pt x="93886" y="0"/>
                      <a:pt x="121060" y="27174"/>
                      <a:pt x="121060" y="60497"/>
                    </a:cubicBezTo>
                    <a:cubicBezTo>
                      <a:pt x="121060" y="93820"/>
                      <a:pt x="93886" y="120994"/>
                      <a:pt x="60497" y="120994"/>
                    </a:cubicBezTo>
                    <a:close/>
                    <a:moveTo>
                      <a:pt x="60497" y="19769"/>
                    </a:moveTo>
                    <a:cubicBezTo>
                      <a:pt x="38083" y="19769"/>
                      <a:pt x="19835" y="38017"/>
                      <a:pt x="19835" y="60431"/>
                    </a:cubicBezTo>
                    <a:cubicBezTo>
                      <a:pt x="19835" y="82845"/>
                      <a:pt x="38083" y="101093"/>
                      <a:pt x="60497" y="101093"/>
                    </a:cubicBezTo>
                    <a:cubicBezTo>
                      <a:pt x="82911" y="101093"/>
                      <a:pt x="101225" y="82845"/>
                      <a:pt x="101225" y="60431"/>
                    </a:cubicBezTo>
                    <a:cubicBezTo>
                      <a:pt x="101225" y="38017"/>
                      <a:pt x="82977" y="19769"/>
                      <a:pt x="60497"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10"/>
              <p:cNvSpPr/>
              <p:nvPr/>
            </p:nvSpPr>
            <p:spPr>
              <a:xfrm>
                <a:off x="903027" y="276204"/>
                <a:ext cx="4117180" cy="6318616"/>
              </a:xfrm>
              <a:custGeom>
                <a:avLst/>
                <a:gdLst/>
                <a:ahLst/>
                <a:cxnLst/>
                <a:rect l="l" t="t" r="r" b="b"/>
                <a:pathLst>
                  <a:path w="4117180" h="6318616" extrusionOk="0">
                    <a:moveTo>
                      <a:pt x="4117114" y="6318617"/>
                    </a:moveTo>
                    <a:lnTo>
                      <a:pt x="371446" y="6318617"/>
                    </a:lnTo>
                    <a:cubicBezTo>
                      <a:pt x="166615" y="6318617"/>
                      <a:pt x="0" y="6165886"/>
                      <a:pt x="0" y="5978114"/>
                    </a:cubicBezTo>
                    <a:lnTo>
                      <a:pt x="0" y="0"/>
                    </a:lnTo>
                    <a:lnTo>
                      <a:pt x="21620" y="0"/>
                    </a:lnTo>
                    <a:lnTo>
                      <a:pt x="21620" y="5978114"/>
                    </a:lnTo>
                    <a:cubicBezTo>
                      <a:pt x="21620" y="6154911"/>
                      <a:pt x="178516" y="6298782"/>
                      <a:pt x="371446" y="6298782"/>
                    </a:cubicBezTo>
                    <a:lnTo>
                      <a:pt x="4117180" y="6298782"/>
                    </a:lnTo>
                    <a:lnTo>
                      <a:pt x="4117180" y="6318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10"/>
              <p:cNvSpPr/>
              <p:nvPr/>
            </p:nvSpPr>
            <p:spPr>
              <a:xfrm>
                <a:off x="5020207" y="6529034"/>
                <a:ext cx="111738" cy="111738"/>
              </a:xfrm>
              <a:custGeom>
                <a:avLst/>
                <a:gdLst/>
                <a:ahLst/>
                <a:cxnLst/>
                <a:rect l="l" t="t" r="r" b="b"/>
                <a:pathLst>
                  <a:path w="111738" h="111738" extrusionOk="0">
                    <a:moveTo>
                      <a:pt x="55869" y="111738"/>
                    </a:moveTo>
                    <a:cubicBezTo>
                      <a:pt x="25059" y="111738"/>
                      <a:pt x="0" y="86679"/>
                      <a:pt x="0" y="55869"/>
                    </a:cubicBezTo>
                    <a:cubicBezTo>
                      <a:pt x="0" y="25058"/>
                      <a:pt x="25059" y="0"/>
                      <a:pt x="55869" y="0"/>
                    </a:cubicBezTo>
                    <a:cubicBezTo>
                      <a:pt x="86680" y="0"/>
                      <a:pt x="111738" y="25058"/>
                      <a:pt x="111738" y="55869"/>
                    </a:cubicBezTo>
                    <a:cubicBezTo>
                      <a:pt x="111738" y="86679"/>
                      <a:pt x="86614" y="111738"/>
                      <a:pt x="55869" y="111738"/>
                    </a:cubicBezTo>
                    <a:close/>
                    <a:moveTo>
                      <a:pt x="55869" y="19835"/>
                    </a:moveTo>
                    <a:cubicBezTo>
                      <a:pt x="35968" y="19835"/>
                      <a:pt x="19835" y="36034"/>
                      <a:pt x="19835" y="55869"/>
                    </a:cubicBezTo>
                    <a:cubicBezTo>
                      <a:pt x="19835" y="75704"/>
                      <a:pt x="35968" y="91903"/>
                      <a:pt x="55869" y="91903"/>
                    </a:cubicBezTo>
                    <a:cubicBezTo>
                      <a:pt x="75770" y="91903"/>
                      <a:pt x="91903" y="75704"/>
                      <a:pt x="91903" y="55869"/>
                    </a:cubicBezTo>
                    <a:cubicBezTo>
                      <a:pt x="91903" y="35968"/>
                      <a:pt x="75704"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10"/>
              <p:cNvSpPr/>
              <p:nvPr/>
            </p:nvSpPr>
            <p:spPr>
              <a:xfrm>
                <a:off x="375280" y="6572539"/>
                <a:ext cx="1673755" cy="19835"/>
              </a:xfrm>
              <a:custGeom>
                <a:avLst/>
                <a:gdLst/>
                <a:ahLst/>
                <a:cxnLst/>
                <a:rect l="l" t="t" r="r" b="b"/>
                <a:pathLst>
                  <a:path w="1673755" h="19835" extrusionOk="0">
                    <a:moveTo>
                      <a:pt x="0" y="0"/>
                    </a:moveTo>
                    <a:lnTo>
                      <a:pt x="1673755" y="0"/>
                    </a:lnTo>
                    <a:lnTo>
                      <a:pt x="1673755"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29" name="Google Shape;729;p10"/>
            <p:cNvGrpSpPr/>
            <p:nvPr/>
          </p:nvGrpSpPr>
          <p:grpSpPr>
            <a:xfrm>
              <a:off x="5802433" y="231750"/>
              <a:ext cx="3208617" cy="4679969"/>
              <a:chOff x="7029045" y="215707"/>
              <a:chExt cx="5161037" cy="6424998"/>
            </a:xfrm>
          </p:grpSpPr>
          <p:sp>
            <p:nvSpPr>
              <p:cNvPr id="730" name="Google Shape;730;p10"/>
              <p:cNvSpPr/>
              <p:nvPr/>
            </p:nvSpPr>
            <p:spPr>
              <a:xfrm>
                <a:off x="11268938" y="5499788"/>
                <a:ext cx="865142" cy="1080420"/>
              </a:xfrm>
              <a:custGeom>
                <a:avLst/>
                <a:gdLst/>
                <a:ahLst/>
                <a:cxnLst/>
                <a:rect l="l" t="t" r="r" b="b"/>
                <a:pathLst>
                  <a:path w="865142" h="1080420" extrusionOk="0">
                    <a:moveTo>
                      <a:pt x="272667" y="0"/>
                    </a:moveTo>
                    <a:lnTo>
                      <a:pt x="865143" y="0"/>
                    </a:lnTo>
                    <a:lnTo>
                      <a:pt x="865143" y="19835"/>
                    </a:lnTo>
                    <a:lnTo>
                      <a:pt x="272667" y="19835"/>
                    </a:lnTo>
                    <a:cubicBezTo>
                      <a:pt x="131110" y="19835"/>
                      <a:pt x="15868" y="163706"/>
                      <a:pt x="15868" y="340503"/>
                    </a:cubicBezTo>
                    <a:lnTo>
                      <a:pt x="15868" y="1080420"/>
                    </a:lnTo>
                    <a:lnTo>
                      <a:pt x="0" y="1080420"/>
                    </a:lnTo>
                    <a:lnTo>
                      <a:pt x="0" y="340503"/>
                    </a:lnTo>
                    <a:cubicBezTo>
                      <a:pt x="0" y="152797"/>
                      <a:pt x="122317" y="0"/>
                      <a:pt x="27266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31" name="Google Shape;731;p10"/>
              <p:cNvGrpSpPr/>
              <p:nvPr/>
            </p:nvGrpSpPr>
            <p:grpSpPr>
              <a:xfrm>
                <a:off x="11426627" y="5799233"/>
                <a:ext cx="544011" cy="544012"/>
                <a:chOff x="11426627" y="5799233"/>
                <a:chExt cx="544011" cy="544012"/>
              </a:xfrm>
            </p:grpSpPr>
            <p:sp>
              <p:nvSpPr>
                <p:cNvPr id="732" name="Google Shape;732;p10"/>
                <p:cNvSpPr/>
                <p:nvPr/>
              </p:nvSpPr>
              <p:spPr>
                <a:xfrm>
                  <a:off x="11426627" y="5799233"/>
                  <a:ext cx="544011" cy="544012"/>
                </a:xfrm>
                <a:custGeom>
                  <a:avLst/>
                  <a:gdLst/>
                  <a:ahLst/>
                  <a:cxnLst/>
                  <a:rect l="l" t="t" r="r" b="b"/>
                  <a:pathLst>
                    <a:path w="544011" h="544012" extrusionOk="0">
                      <a:moveTo>
                        <a:pt x="7802" y="0"/>
                      </a:moveTo>
                      <a:lnTo>
                        <a:pt x="536210" y="0"/>
                      </a:lnTo>
                      <a:lnTo>
                        <a:pt x="544012" y="7802"/>
                      </a:lnTo>
                      <a:lnTo>
                        <a:pt x="544012" y="536210"/>
                      </a:lnTo>
                      <a:lnTo>
                        <a:pt x="536210" y="544012"/>
                      </a:lnTo>
                      <a:lnTo>
                        <a:pt x="7802" y="544012"/>
                      </a:lnTo>
                      <a:lnTo>
                        <a:pt x="0" y="536210"/>
                      </a:lnTo>
                      <a:lnTo>
                        <a:pt x="0" y="7802"/>
                      </a:lnTo>
                      <a:lnTo>
                        <a:pt x="7802" y="0"/>
                      </a:lnTo>
                      <a:close/>
                      <a:moveTo>
                        <a:pt x="528408" y="15670"/>
                      </a:moveTo>
                      <a:lnTo>
                        <a:pt x="15670" y="15670"/>
                      </a:lnTo>
                      <a:lnTo>
                        <a:pt x="15670" y="528408"/>
                      </a:lnTo>
                      <a:lnTo>
                        <a:pt x="528408" y="528408"/>
                      </a:lnTo>
                      <a:lnTo>
                        <a:pt x="528408"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733;p10"/>
                <p:cNvSpPr/>
                <p:nvPr/>
              </p:nvSpPr>
              <p:spPr>
                <a:xfrm>
                  <a:off x="11560779" y="6107537"/>
                  <a:ext cx="15669" cy="227971"/>
                </a:xfrm>
                <a:custGeom>
                  <a:avLst/>
                  <a:gdLst/>
                  <a:ahLst/>
                  <a:cxnLst/>
                  <a:rect l="l" t="t" r="r" b="b"/>
                  <a:pathLst>
                    <a:path w="15669" h="227971" extrusionOk="0">
                      <a:moveTo>
                        <a:pt x="0" y="0"/>
                      </a:moveTo>
                      <a:lnTo>
                        <a:pt x="15670" y="0"/>
                      </a:lnTo>
                      <a:lnTo>
                        <a:pt x="15670" y="227972"/>
                      </a:lnTo>
                      <a:lnTo>
                        <a:pt x="0" y="227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10"/>
                <p:cNvSpPr/>
                <p:nvPr/>
              </p:nvSpPr>
              <p:spPr>
                <a:xfrm>
                  <a:off x="11820884" y="5807035"/>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735;p10"/>
                <p:cNvSpPr/>
                <p:nvPr/>
              </p:nvSpPr>
              <p:spPr>
                <a:xfrm>
                  <a:off x="11690832" y="5967964"/>
                  <a:ext cx="15669" cy="367545"/>
                </a:xfrm>
                <a:custGeom>
                  <a:avLst/>
                  <a:gdLst/>
                  <a:ahLst/>
                  <a:cxnLst/>
                  <a:rect l="l" t="t" r="r" b="b"/>
                  <a:pathLst>
                    <a:path w="15669" h="367545" extrusionOk="0">
                      <a:moveTo>
                        <a:pt x="0" y="0"/>
                      </a:moveTo>
                      <a:lnTo>
                        <a:pt x="15669" y="0"/>
                      </a:lnTo>
                      <a:lnTo>
                        <a:pt x="15669"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736;p10"/>
                <p:cNvSpPr/>
                <p:nvPr/>
              </p:nvSpPr>
              <p:spPr>
                <a:xfrm>
                  <a:off x="11434429" y="5923864"/>
                  <a:ext cx="227971" cy="15669"/>
                </a:xfrm>
                <a:custGeom>
                  <a:avLst/>
                  <a:gdLst/>
                  <a:ahLst/>
                  <a:cxnLst/>
                  <a:rect l="l" t="t" r="r" b="b"/>
                  <a:pathLst>
                    <a:path w="227971" h="15669" extrusionOk="0">
                      <a:moveTo>
                        <a:pt x="0" y="0"/>
                      </a:moveTo>
                      <a:lnTo>
                        <a:pt x="227972" y="0"/>
                      </a:lnTo>
                      <a:lnTo>
                        <a:pt x="227972"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7" name="Google Shape;737;p10"/>
                <p:cNvSpPr/>
                <p:nvPr/>
              </p:nvSpPr>
              <p:spPr>
                <a:xfrm>
                  <a:off x="11864918" y="6203010"/>
                  <a:ext cx="97919" cy="15669"/>
                </a:xfrm>
                <a:custGeom>
                  <a:avLst/>
                  <a:gdLst/>
                  <a:ahLst/>
                  <a:cxnLst/>
                  <a:rect l="l" t="t" r="r" b="b"/>
                  <a:pathLst>
                    <a:path w="97919" h="15669" extrusionOk="0">
                      <a:moveTo>
                        <a:pt x="0" y="0"/>
                      </a:moveTo>
                      <a:lnTo>
                        <a:pt x="97920" y="0"/>
                      </a:lnTo>
                      <a:lnTo>
                        <a:pt x="97920"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8" name="Google Shape;738;p10"/>
                <p:cNvSpPr/>
                <p:nvPr/>
              </p:nvSpPr>
              <p:spPr>
                <a:xfrm>
                  <a:off x="11604813" y="6063437"/>
                  <a:ext cx="358024" cy="15669"/>
                </a:xfrm>
                <a:custGeom>
                  <a:avLst/>
                  <a:gdLst/>
                  <a:ahLst/>
                  <a:cxnLst/>
                  <a:rect l="l" t="t" r="r" b="b"/>
                  <a:pathLst>
                    <a:path w="358024" h="15669" extrusionOk="0">
                      <a:moveTo>
                        <a:pt x="0" y="0"/>
                      </a:moveTo>
                      <a:lnTo>
                        <a:pt x="358024" y="0"/>
                      </a:lnTo>
                      <a:lnTo>
                        <a:pt x="358024"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9" name="Google Shape;739;p10"/>
                <p:cNvSpPr/>
                <p:nvPr/>
              </p:nvSpPr>
              <p:spPr>
                <a:xfrm>
                  <a:off x="11520844" y="6023502"/>
                  <a:ext cx="95473" cy="95473"/>
                </a:xfrm>
                <a:custGeom>
                  <a:avLst/>
                  <a:gdLst/>
                  <a:ahLst/>
                  <a:cxnLst/>
                  <a:rect l="l" t="t" r="r" b="b"/>
                  <a:pathLst>
                    <a:path w="95473" h="95473" extrusionOk="0">
                      <a:moveTo>
                        <a:pt x="47736" y="0"/>
                      </a:moveTo>
                      <a:cubicBezTo>
                        <a:pt x="74051" y="0"/>
                        <a:pt x="95474" y="21422"/>
                        <a:pt x="95474" y="47737"/>
                      </a:cubicBezTo>
                      <a:cubicBezTo>
                        <a:pt x="95474" y="74051"/>
                        <a:pt x="74051" y="95473"/>
                        <a:pt x="47736" y="95473"/>
                      </a:cubicBezTo>
                      <a:cubicBezTo>
                        <a:pt x="21422" y="95473"/>
                        <a:pt x="0" y="74051"/>
                        <a:pt x="0" y="47737"/>
                      </a:cubicBezTo>
                      <a:cubicBezTo>
                        <a:pt x="0" y="21422"/>
                        <a:pt x="21422" y="0"/>
                        <a:pt x="47736" y="0"/>
                      </a:cubicBezTo>
                      <a:close/>
                      <a:moveTo>
                        <a:pt x="47736" y="79870"/>
                      </a:moveTo>
                      <a:cubicBezTo>
                        <a:pt x="65456" y="79870"/>
                        <a:pt x="79804" y="65456"/>
                        <a:pt x="79804" y="47803"/>
                      </a:cubicBezTo>
                      <a:cubicBezTo>
                        <a:pt x="79804" y="30084"/>
                        <a:pt x="65390" y="15736"/>
                        <a:pt x="47736" y="15736"/>
                      </a:cubicBezTo>
                      <a:cubicBezTo>
                        <a:pt x="30084" y="15736"/>
                        <a:pt x="15670" y="30149"/>
                        <a:pt x="15670" y="47803"/>
                      </a:cubicBezTo>
                      <a:cubicBezTo>
                        <a:pt x="15670" y="65456"/>
                        <a:pt x="30084" y="79870"/>
                        <a:pt x="47736" y="79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740;p10"/>
                <p:cNvSpPr/>
                <p:nvPr/>
              </p:nvSpPr>
              <p:spPr>
                <a:xfrm>
                  <a:off x="11780949" y="6163076"/>
                  <a:ext cx="95473" cy="95473"/>
                </a:xfrm>
                <a:custGeom>
                  <a:avLst/>
                  <a:gdLst/>
                  <a:ahLst/>
                  <a:cxnLst/>
                  <a:rect l="l" t="t" r="r" b="b"/>
                  <a:pathLst>
                    <a:path w="95473" h="95473" extrusionOk="0">
                      <a:moveTo>
                        <a:pt x="47737" y="0"/>
                      </a:moveTo>
                      <a:cubicBezTo>
                        <a:pt x="74052" y="0"/>
                        <a:pt x="95474" y="21422"/>
                        <a:pt x="95474" y="47736"/>
                      </a:cubicBezTo>
                      <a:cubicBezTo>
                        <a:pt x="95474" y="74051"/>
                        <a:pt x="74052" y="95473"/>
                        <a:pt x="47737" y="95473"/>
                      </a:cubicBezTo>
                      <a:cubicBezTo>
                        <a:pt x="21422" y="95473"/>
                        <a:pt x="0" y="74051"/>
                        <a:pt x="0" y="47736"/>
                      </a:cubicBezTo>
                      <a:cubicBezTo>
                        <a:pt x="0" y="21422"/>
                        <a:pt x="21422" y="0"/>
                        <a:pt x="47737" y="0"/>
                      </a:cubicBezTo>
                      <a:close/>
                      <a:moveTo>
                        <a:pt x="47737" y="79869"/>
                      </a:moveTo>
                      <a:cubicBezTo>
                        <a:pt x="65456" y="79869"/>
                        <a:pt x="79804" y="65456"/>
                        <a:pt x="79804" y="47803"/>
                      </a:cubicBezTo>
                      <a:cubicBezTo>
                        <a:pt x="79804" y="30083"/>
                        <a:pt x="65390" y="15736"/>
                        <a:pt x="47737" y="15736"/>
                      </a:cubicBezTo>
                      <a:cubicBezTo>
                        <a:pt x="30084" y="15736"/>
                        <a:pt x="15670" y="30149"/>
                        <a:pt x="15670" y="47803"/>
                      </a:cubicBezTo>
                      <a:cubicBezTo>
                        <a:pt x="15670" y="65456"/>
                        <a:pt x="30084" y="79869"/>
                        <a:pt x="47737" y="798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1" name="Google Shape;741;p10"/>
                <p:cNvSpPr/>
                <p:nvPr/>
              </p:nvSpPr>
              <p:spPr>
                <a:xfrm>
                  <a:off x="11650897" y="5883929"/>
                  <a:ext cx="95472" cy="95473"/>
                </a:xfrm>
                <a:custGeom>
                  <a:avLst/>
                  <a:gdLst/>
                  <a:ahLst/>
                  <a:cxnLst/>
                  <a:rect l="l" t="t" r="r" b="b"/>
                  <a:pathLst>
                    <a:path w="95472" h="95473" extrusionOk="0">
                      <a:moveTo>
                        <a:pt x="47736" y="0"/>
                      </a:moveTo>
                      <a:cubicBezTo>
                        <a:pt x="74051" y="0"/>
                        <a:pt x="95473" y="21422"/>
                        <a:pt x="95473" y="47737"/>
                      </a:cubicBezTo>
                      <a:cubicBezTo>
                        <a:pt x="95473" y="74051"/>
                        <a:pt x="74051" y="95473"/>
                        <a:pt x="47736" y="95473"/>
                      </a:cubicBezTo>
                      <a:cubicBezTo>
                        <a:pt x="21422" y="95473"/>
                        <a:pt x="0" y="74051"/>
                        <a:pt x="0" y="47737"/>
                      </a:cubicBezTo>
                      <a:cubicBezTo>
                        <a:pt x="0" y="21422"/>
                        <a:pt x="21422" y="0"/>
                        <a:pt x="47736" y="0"/>
                      </a:cubicBezTo>
                      <a:close/>
                      <a:moveTo>
                        <a:pt x="47736" y="79870"/>
                      </a:moveTo>
                      <a:cubicBezTo>
                        <a:pt x="65456" y="79870"/>
                        <a:pt x="79803" y="65456"/>
                        <a:pt x="79803" y="47803"/>
                      </a:cubicBezTo>
                      <a:cubicBezTo>
                        <a:pt x="79803" y="30083"/>
                        <a:pt x="65390" y="15736"/>
                        <a:pt x="47736" y="15736"/>
                      </a:cubicBezTo>
                      <a:cubicBezTo>
                        <a:pt x="30017" y="15736"/>
                        <a:pt x="15670" y="30149"/>
                        <a:pt x="15670" y="47803"/>
                      </a:cubicBezTo>
                      <a:cubicBezTo>
                        <a:pt x="15670" y="65456"/>
                        <a:pt x="30083" y="79870"/>
                        <a:pt x="47736" y="79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42" name="Google Shape;742;p10"/>
              <p:cNvSpPr/>
              <p:nvPr/>
            </p:nvSpPr>
            <p:spPr>
              <a:xfrm>
                <a:off x="11268145" y="271575"/>
                <a:ext cx="859258" cy="2046854"/>
              </a:xfrm>
              <a:custGeom>
                <a:avLst/>
                <a:gdLst/>
                <a:ahLst/>
                <a:cxnLst/>
                <a:rect l="l" t="t" r="r" b="b"/>
                <a:pathLst>
                  <a:path w="859258" h="2046854" extrusionOk="0">
                    <a:moveTo>
                      <a:pt x="66" y="0"/>
                    </a:moveTo>
                    <a:lnTo>
                      <a:pt x="14083" y="0"/>
                    </a:lnTo>
                    <a:lnTo>
                      <a:pt x="14083" y="2027019"/>
                    </a:lnTo>
                    <a:lnTo>
                      <a:pt x="618328" y="2027019"/>
                    </a:lnTo>
                    <a:cubicBezTo>
                      <a:pt x="743421" y="2027019"/>
                      <a:pt x="845241" y="1883148"/>
                      <a:pt x="845241" y="1706351"/>
                    </a:cubicBezTo>
                    <a:lnTo>
                      <a:pt x="845241" y="324701"/>
                    </a:lnTo>
                    <a:lnTo>
                      <a:pt x="859258" y="324701"/>
                    </a:lnTo>
                    <a:lnTo>
                      <a:pt x="859258" y="1706351"/>
                    </a:lnTo>
                    <a:cubicBezTo>
                      <a:pt x="859258" y="1894124"/>
                      <a:pt x="751157" y="2046854"/>
                      <a:pt x="618328" y="2046854"/>
                    </a:cubicBezTo>
                    <a:lnTo>
                      <a:pt x="7008" y="2046854"/>
                    </a:lnTo>
                    <a:lnTo>
                      <a:pt x="0" y="2036937"/>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10"/>
              <p:cNvSpPr/>
              <p:nvPr/>
            </p:nvSpPr>
            <p:spPr>
              <a:xfrm>
                <a:off x="11422793" y="271575"/>
                <a:ext cx="19835" cy="989773"/>
              </a:xfrm>
              <a:custGeom>
                <a:avLst/>
                <a:gdLst/>
                <a:ahLst/>
                <a:cxnLst/>
                <a:rect l="l" t="t" r="r" b="b"/>
                <a:pathLst>
                  <a:path w="19835" h="989773" extrusionOk="0">
                    <a:moveTo>
                      <a:pt x="0" y="0"/>
                    </a:moveTo>
                    <a:lnTo>
                      <a:pt x="19835" y="0"/>
                    </a:lnTo>
                    <a:lnTo>
                      <a:pt x="19835" y="989774"/>
                    </a:lnTo>
                    <a:lnTo>
                      <a:pt x="0" y="989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4" name="Google Shape;744;p10"/>
              <p:cNvSpPr/>
              <p:nvPr/>
            </p:nvSpPr>
            <p:spPr>
              <a:xfrm>
                <a:off x="11376841" y="1247861"/>
                <a:ext cx="111738" cy="111737"/>
              </a:xfrm>
              <a:custGeom>
                <a:avLst/>
                <a:gdLst/>
                <a:ahLst/>
                <a:cxnLst/>
                <a:rect l="l" t="t" r="r" b="b"/>
                <a:pathLst>
                  <a:path w="111738" h="111737" extrusionOk="0">
                    <a:moveTo>
                      <a:pt x="55869" y="0"/>
                    </a:moveTo>
                    <a:cubicBezTo>
                      <a:pt x="86679" y="0"/>
                      <a:pt x="111738" y="25058"/>
                      <a:pt x="111738" y="55869"/>
                    </a:cubicBezTo>
                    <a:cubicBezTo>
                      <a:pt x="111738" y="86680"/>
                      <a:pt x="86679" y="111738"/>
                      <a:pt x="55869" y="111738"/>
                    </a:cubicBezTo>
                    <a:cubicBezTo>
                      <a:pt x="25059" y="111738"/>
                      <a:pt x="0" y="86680"/>
                      <a:pt x="0" y="55869"/>
                    </a:cubicBezTo>
                    <a:cubicBezTo>
                      <a:pt x="0" y="25058"/>
                      <a:pt x="25059" y="0"/>
                      <a:pt x="55869" y="0"/>
                    </a:cubicBezTo>
                    <a:close/>
                    <a:moveTo>
                      <a:pt x="55869" y="91903"/>
                    </a:moveTo>
                    <a:cubicBezTo>
                      <a:pt x="75771" y="91903"/>
                      <a:pt x="91903" y="75704"/>
                      <a:pt x="91903" y="55869"/>
                    </a:cubicBezTo>
                    <a:cubicBezTo>
                      <a:pt x="91903" y="36034"/>
                      <a:pt x="75705" y="19835"/>
                      <a:pt x="55869" y="19835"/>
                    </a:cubicBezTo>
                    <a:cubicBezTo>
                      <a:pt x="35968" y="19835"/>
                      <a:pt x="19835" y="36034"/>
                      <a:pt x="19835" y="55869"/>
                    </a:cubicBezTo>
                    <a:cubicBezTo>
                      <a:pt x="19835" y="75770"/>
                      <a:pt x="35968"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5" name="Google Shape;745;p10"/>
              <p:cNvSpPr/>
              <p:nvPr/>
            </p:nvSpPr>
            <p:spPr>
              <a:xfrm>
                <a:off x="11291616" y="4377780"/>
                <a:ext cx="111738" cy="111738"/>
              </a:xfrm>
              <a:custGeom>
                <a:avLst/>
                <a:gdLst/>
                <a:ahLst/>
                <a:cxnLst/>
                <a:rect l="l" t="t" r="r" b="b"/>
                <a:pathLst>
                  <a:path w="111738" h="111738"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124"/>
                      <a:pt x="25059" y="0"/>
                      <a:pt x="55869" y="0"/>
                    </a:cubicBezTo>
                    <a:close/>
                    <a:moveTo>
                      <a:pt x="55869" y="91969"/>
                    </a:moveTo>
                    <a:cubicBezTo>
                      <a:pt x="75771" y="91969"/>
                      <a:pt x="91903" y="75770"/>
                      <a:pt x="91903" y="55935"/>
                    </a:cubicBezTo>
                    <a:cubicBezTo>
                      <a:pt x="91903" y="36034"/>
                      <a:pt x="75705" y="19901"/>
                      <a:pt x="55869" y="19901"/>
                    </a:cubicBezTo>
                    <a:cubicBezTo>
                      <a:pt x="35968" y="19901"/>
                      <a:pt x="19835" y="36034"/>
                      <a:pt x="19835" y="55935"/>
                    </a:cubicBezTo>
                    <a:cubicBezTo>
                      <a:pt x="19835" y="75770"/>
                      <a:pt x="36034" y="91969"/>
                      <a:pt x="55869" y="91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10"/>
              <p:cNvSpPr/>
              <p:nvPr/>
            </p:nvSpPr>
            <p:spPr>
              <a:xfrm>
                <a:off x="11389866" y="4647076"/>
                <a:ext cx="742363" cy="19835"/>
              </a:xfrm>
              <a:custGeom>
                <a:avLst/>
                <a:gdLst/>
                <a:ahLst/>
                <a:cxnLst/>
                <a:rect l="l" t="t" r="r" b="b"/>
                <a:pathLst>
                  <a:path w="742363" h="19835" extrusionOk="0">
                    <a:moveTo>
                      <a:pt x="0" y="0"/>
                    </a:moveTo>
                    <a:lnTo>
                      <a:pt x="742364" y="0"/>
                    </a:lnTo>
                    <a:lnTo>
                      <a:pt x="7423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7" name="Google Shape;747;p10"/>
              <p:cNvSpPr/>
              <p:nvPr/>
            </p:nvSpPr>
            <p:spPr>
              <a:xfrm>
                <a:off x="11291616" y="4601124"/>
                <a:ext cx="111738" cy="111737"/>
              </a:xfrm>
              <a:custGeom>
                <a:avLst/>
                <a:gdLst/>
                <a:ahLst/>
                <a:cxnLst/>
                <a:rect l="l" t="t" r="r" b="b"/>
                <a:pathLst>
                  <a:path w="111738" h="111737"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058"/>
                      <a:pt x="25059" y="0"/>
                      <a:pt x="55869" y="0"/>
                    </a:cubicBezTo>
                    <a:close/>
                    <a:moveTo>
                      <a:pt x="55869" y="91903"/>
                    </a:moveTo>
                    <a:cubicBezTo>
                      <a:pt x="75771" y="91903"/>
                      <a:pt x="91903" y="75704"/>
                      <a:pt x="91903" y="55869"/>
                    </a:cubicBezTo>
                    <a:cubicBezTo>
                      <a:pt x="91903" y="35967"/>
                      <a:pt x="75705" y="19835"/>
                      <a:pt x="55869" y="19835"/>
                    </a:cubicBezTo>
                    <a:cubicBezTo>
                      <a:pt x="35968" y="19835"/>
                      <a:pt x="19835" y="36034"/>
                      <a:pt x="19835" y="55869"/>
                    </a:cubicBezTo>
                    <a:cubicBezTo>
                      <a:pt x="19835" y="75704"/>
                      <a:pt x="36034"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8" name="Google Shape;748;p10"/>
              <p:cNvSpPr/>
              <p:nvPr/>
            </p:nvSpPr>
            <p:spPr>
              <a:xfrm>
                <a:off x="11389866" y="4870353"/>
                <a:ext cx="742363" cy="19835"/>
              </a:xfrm>
              <a:custGeom>
                <a:avLst/>
                <a:gdLst/>
                <a:ahLst/>
                <a:cxnLst/>
                <a:rect l="l" t="t" r="r" b="b"/>
                <a:pathLst>
                  <a:path w="742363" h="19835" extrusionOk="0">
                    <a:moveTo>
                      <a:pt x="0" y="0"/>
                    </a:moveTo>
                    <a:lnTo>
                      <a:pt x="742364" y="0"/>
                    </a:lnTo>
                    <a:lnTo>
                      <a:pt x="7423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9" name="Google Shape;749;p10"/>
              <p:cNvSpPr/>
              <p:nvPr/>
            </p:nvSpPr>
            <p:spPr>
              <a:xfrm>
                <a:off x="11291616" y="4824402"/>
                <a:ext cx="111738" cy="111738"/>
              </a:xfrm>
              <a:custGeom>
                <a:avLst/>
                <a:gdLst/>
                <a:ahLst/>
                <a:cxnLst/>
                <a:rect l="l" t="t" r="r" b="b"/>
                <a:pathLst>
                  <a:path w="111738" h="111738" extrusionOk="0">
                    <a:moveTo>
                      <a:pt x="55869" y="0"/>
                    </a:moveTo>
                    <a:cubicBezTo>
                      <a:pt x="86680" y="0"/>
                      <a:pt x="111738" y="25059"/>
                      <a:pt x="111738" y="55869"/>
                    </a:cubicBezTo>
                    <a:cubicBezTo>
                      <a:pt x="111738" y="86679"/>
                      <a:pt x="86680" y="111738"/>
                      <a:pt x="55869" y="111738"/>
                    </a:cubicBezTo>
                    <a:cubicBezTo>
                      <a:pt x="25059" y="111738"/>
                      <a:pt x="0" y="86679"/>
                      <a:pt x="0" y="55869"/>
                    </a:cubicBezTo>
                    <a:cubicBezTo>
                      <a:pt x="0" y="25059"/>
                      <a:pt x="25059" y="0"/>
                      <a:pt x="55869" y="0"/>
                    </a:cubicBezTo>
                    <a:close/>
                    <a:moveTo>
                      <a:pt x="55869" y="91903"/>
                    </a:moveTo>
                    <a:cubicBezTo>
                      <a:pt x="75771" y="91903"/>
                      <a:pt x="91903" y="75770"/>
                      <a:pt x="91903" y="55869"/>
                    </a:cubicBezTo>
                    <a:cubicBezTo>
                      <a:pt x="91903" y="35968"/>
                      <a:pt x="75705" y="19835"/>
                      <a:pt x="55869" y="19835"/>
                    </a:cubicBezTo>
                    <a:cubicBezTo>
                      <a:pt x="35968" y="19835"/>
                      <a:pt x="19835" y="36034"/>
                      <a:pt x="19835" y="55869"/>
                    </a:cubicBezTo>
                    <a:cubicBezTo>
                      <a:pt x="19835" y="75770"/>
                      <a:pt x="36034"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0" name="Google Shape;750;p10"/>
              <p:cNvSpPr/>
              <p:nvPr/>
            </p:nvSpPr>
            <p:spPr>
              <a:xfrm>
                <a:off x="11389866" y="5093631"/>
                <a:ext cx="738330" cy="19835"/>
              </a:xfrm>
              <a:custGeom>
                <a:avLst/>
                <a:gdLst/>
                <a:ahLst/>
                <a:cxnLst/>
                <a:rect l="l" t="t" r="r" b="b"/>
                <a:pathLst>
                  <a:path w="738330" h="19835" extrusionOk="0">
                    <a:moveTo>
                      <a:pt x="0" y="0"/>
                    </a:moveTo>
                    <a:lnTo>
                      <a:pt x="738331" y="0"/>
                    </a:lnTo>
                    <a:lnTo>
                      <a:pt x="73833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1" name="Google Shape;751;p10"/>
              <p:cNvSpPr/>
              <p:nvPr/>
            </p:nvSpPr>
            <p:spPr>
              <a:xfrm>
                <a:off x="11291616" y="5047679"/>
                <a:ext cx="111738" cy="111737"/>
              </a:xfrm>
              <a:custGeom>
                <a:avLst/>
                <a:gdLst/>
                <a:ahLst/>
                <a:cxnLst/>
                <a:rect l="l" t="t" r="r" b="b"/>
                <a:pathLst>
                  <a:path w="111738" h="111737"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124"/>
                      <a:pt x="25059" y="0"/>
                      <a:pt x="55869" y="0"/>
                    </a:cubicBezTo>
                    <a:close/>
                    <a:moveTo>
                      <a:pt x="55869" y="91969"/>
                    </a:moveTo>
                    <a:cubicBezTo>
                      <a:pt x="75771" y="91969"/>
                      <a:pt x="91903" y="75770"/>
                      <a:pt x="91903" y="55935"/>
                    </a:cubicBezTo>
                    <a:cubicBezTo>
                      <a:pt x="91903" y="36034"/>
                      <a:pt x="75705" y="19901"/>
                      <a:pt x="55869" y="19901"/>
                    </a:cubicBezTo>
                    <a:cubicBezTo>
                      <a:pt x="35968" y="19901"/>
                      <a:pt x="19835" y="36100"/>
                      <a:pt x="19835" y="55935"/>
                    </a:cubicBezTo>
                    <a:cubicBezTo>
                      <a:pt x="19835" y="75770"/>
                      <a:pt x="36034" y="91969"/>
                      <a:pt x="55869" y="91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2" name="Google Shape;752;p10"/>
              <p:cNvSpPr/>
              <p:nvPr/>
            </p:nvSpPr>
            <p:spPr>
              <a:xfrm>
                <a:off x="11389866" y="4423798"/>
                <a:ext cx="738330" cy="19835"/>
              </a:xfrm>
              <a:custGeom>
                <a:avLst/>
                <a:gdLst/>
                <a:ahLst/>
                <a:cxnLst/>
                <a:rect l="l" t="t" r="r" b="b"/>
                <a:pathLst>
                  <a:path w="738330" h="19835" extrusionOk="0">
                    <a:moveTo>
                      <a:pt x="0" y="0"/>
                    </a:moveTo>
                    <a:lnTo>
                      <a:pt x="738331" y="0"/>
                    </a:lnTo>
                    <a:lnTo>
                      <a:pt x="73833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3" name="Google Shape;753;p10"/>
              <p:cNvSpPr/>
              <p:nvPr/>
            </p:nvSpPr>
            <p:spPr>
              <a:xfrm>
                <a:off x="11267285" y="1497255"/>
                <a:ext cx="689865" cy="689866"/>
              </a:xfrm>
              <a:custGeom>
                <a:avLst/>
                <a:gdLst/>
                <a:ahLst/>
                <a:cxnLst/>
                <a:rect l="l" t="t" r="r" b="b"/>
                <a:pathLst>
                  <a:path w="689865" h="689866" extrusionOk="0">
                    <a:moveTo>
                      <a:pt x="9918" y="0"/>
                    </a:moveTo>
                    <a:lnTo>
                      <a:pt x="679948" y="0"/>
                    </a:lnTo>
                    <a:lnTo>
                      <a:pt x="689866" y="9918"/>
                    </a:lnTo>
                    <a:lnTo>
                      <a:pt x="689866" y="679949"/>
                    </a:lnTo>
                    <a:lnTo>
                      <a:pt x="679948" y="689866"/>
                    </a:lnTo>
                    <a:lnTo>
                      <a:pt x="9918" y="689866"/>
                    </a:lnTo>
                    <a:lnTo>
                      <a:pt x="0" y="679949"/>
                    </a:lnTo>
                    <a:lnTo>
                      <a:pt x="0" y="9918"/>
                    </a:lnTo>
                    <a:lnTo>
                      <a:pt x="9918" y="0"/>
                    </a:lnTo>
                    <a:close/>
                    <a:moveTo>
                      <a:pt x="669965" y="19835"/>
                    </a:moveTo>
                    <a:lnTo>
                      <a:pt x="19769" y="19835"/>
                    </a:lnTo>
                    <a:lnTo>
                      <a:pt x="19769" y="670031"/>
                    </a:lnTo>
                    <a:lnTo>
                      <a:pt x="669965" y="670031"/>
                    </a:lnTo>
                    <a:lnTo>
                      <a:pt x="669965"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4" name="Google Shape;754;p10"/>
              <p:cNvSpPr/>
              <p:nvPr/>
            </p:nvSpPr>
            <p:spPr>
              <a:xfrm>
                <a:off x="11437339" y="1888140"/>
                <a:ext cx="19835" cy="289064"/>
              </a:xfrm>
              <a:custGeom>
                <a:avLst/>
                <a:gdLst/>
                <a:ahLst/>
                <a:cxnLst/>
                <a:rect l="l" t="t" r="r" b="b"/>
                <a:pathLst>
                  <a:path w="19835" h="289064" extrusionOk="0">
                    <a:moveTo>
                      <a:pt x="0" y="0"/>
                    </a:moveTo>
                    <a:lnTo>
                      <a:pt x="19835" y="0"/>
                    </a:lnTo>
                    <a:lnTo>
                      <a:pt x="19835" y="289064"/>
                    </a:lnTo>
                    <a:lnTo>
                      <a:pt x="0" y="28906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5" name="Google Shape;755;p10"/>
              <p:cNvSpPr/>
              <p:nvPr/>
            </p:nvSpPr>
            <p:spPr>
              <a:xfrm>
                <a:off x="11767131" y="1507173"/>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6" name="Google Shape;756;p10"/>
              <p:cNvSpPr/>
              <p:nvPr/>
            </p:nvSpPr>
            <p:spPr>
              <a:xfrm>
                <a:off x="11602235" y="1711210"/>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7" name="Google Shape;757;p10"/>
              <p:cNvSpPr/>
              <p:nvPr/>
            </p:nvSpPr>
            <p:spPr>
              <a:xfrm>
                <a:off x="11277203" y="1655341"/>
                <a:ext cx="289064" cy="19835"/>
              </a:xfrm>
              <a:custGeom>
                <a:avLst/>
                <a:gdLst/>
                <a:ahLst/>
                <a:cxnLst/>
                <a:rect l="l" t="t" r="r" b="b"/>
                <a:pathLst>
                  <a:path w="289064" h="19835" extrusionOk="0">
                    <a:moveTo>
                      <a:pt x="0" y="0"/>
                    </a:moveTo>
                    <a:lnTo>
                      <a:pt x="289064" y="0"/>
                    </a:lnTo>
                    <a:lnTo>
                      <a:pt x="2890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8" name="Google Shape;758;p10"/>
              <p:cNvSpPr/>
              <p:nvPr/>
            </p:nvSpPr>
            <p:spPr>
              <a:xfrm>
                <a:off x="11823066" y="2009266"/>
                <a:ext cx="124167" cy="19835"/>
              </a:xfrm>
              <a:custGeom>
                <a:avLst/>
                <a:gdLst/>
                <a:ahLst/>
                <a:cxnLst/>
                <a:rect l="l" t="t" r="r" b="b"/>
                <a:pathLst>
                  <a:path w="124167" h="19835" extrusionOk="0">
                    <a:moveTo>
                      <a:pt x="0" y="0"/>
                    </a:moveTo>
                    <a:lnTo>
                      <a:pt x="124168" y="0"/>
                    </a:lnTo>
                    <a:lnTo>
                      <a:pt x="124168"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9" name="Google Shape;759;p10"/>
              <p:cNvSpPr/>
              <p:nvPr/>
            </p:nvSpPr>
            <p:spPr>
              <a:xfrm>
                <a:off x="11493207" y="1832271"/>
                <a:ext cx="453960" cy="19835"/>
              </a:xfrm>
              <a:custGeom>
                <a:avLst/>
                <a:gdLst/>
                <a:ahLst/>
                <a:cxnLst/>
                <a:rect l="l" t="t" r="r" b="b"/>
                <a:pathLst>
                  <a:path w="453960" h="19835" extrusionOk="0">
                    <a:moveTo>
                      <a:pt x="0" y="0"/>
                    </a:moveTo>
                    <a:lnTo>
                      <a:pt x="453961" y="0"/>
                    </a:lnTo>
                    <a:lnTo>
                      <a:pt x="45396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0" name="Google Shape;760;p10"/>
              <p:cNvSpPr/>
              <p:nvPr/>
            </p:nvSpPr>
            <p:spPr>
              <a:xfrm>
                <a:off x="11386759" y="1781691"/>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0" y="27108"/>
                      <a:pt x="27109" y="0"/>
                      <a:pt x="60497" y="0"/>
                    </a:cubicBezTo>
                    <a:close/>
                    <a:moveTo>
                      <a:pt x="60497" y="101225"/>
                    </a:moveTo>
                    <a:cubicBezTo>
                      <a:pt x="82911" y="101225"/>
                      <a:pt x="101160" y="82977"/>
                      <a:pt x="101160" y="60497"/>
                    </a:cubicBezTo>
                    <a:cubicBezTo>
                      <a:pt x="101160" y="38083"/>
                      <a:pt x="82911" y="19835"/>
                      <a:pt x="60497" y="19835"/>
                    </a:cubicBezTo>
                    <a:cubicBezTo>
                      <a:pt x="38084" y="19835"/>
                      <a:pt x="19835" y="38083"/>
                      <a:pt x="19835" y="60497"/>
                    </a:cubicBezTo>
                    <a:cubicBezTo>
                      <a:pt x="19835" y="82977"/>
                      <a:pt x="38084"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1" name="Google Shape;761;p10"/>
              <p:cNvSpPr/>
              <p:nvPr/>
            </p:nvSpPr>
            <p:spPr>
              <a:xfrm>
                <a:off x="11716551" y="1958687"/>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0" y="27108"/>
                      <a:pt x="27174" y="0"/>
                      <a:pt x="60497" y="0"/>
                    </a:cubicBezTo>
                    <a:close/>
                    <a:moveTo>
                      <a:pt x="60497" y="101159"/>
                    </a:moveTo>
                    <a:cubicBezTo>
                      <a:pt x="82911" y="101159"/>
                      <a:pt x="101160" y="82911"/>
                      <a:pt x="101160" y="60431"/>
                    </a:cubicBezTo>
                    <a:cubicBezTo>
                      <a:pt x="101160" y="38017"/>
                      <a:pt x="82911" y="19769"/>
                      <a:pt x="60497" y="19769"/>
                    </a:cubicBezTo>
                    <a:cubicBezTo>
                      <a:pt x="38084" y="19769"/>
                      <a:pt x="19835" y="38017"/>
                      <a:pt x="19835" y="60431"/>
                    </a:cubicBezTo>
                    <a:cubicBezTo>
                      <a:pt x="19835" y="82911"/>
                      <a:pt x="38084" y="101159"/>
                      <a:pt x="60497" y="1011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2" name="Google Shape;762;p10"/>
              <p:cNvSpPr/>
              <p:nvPr/>
            </p:nvSpPr>
            <p:spPr>
              <a:xfrm>
                <a:off x="11551655" y="1604695"/>
                <a:ext cx="120993" cy="121060"/>
              </a:xfrm>
              <a:custGeom>
                <a:avLst/>
                <a:gdLst/>
                <a:ahLst/>
                <a:cxnLst/>
                <a:rect l="l" t="t" r="r" b="b"/>
                <a:pathLst>
                  <a:path w="120993" h="121060" extrusionOk="0">
                    <a:moveTo>
                      <a:pt x="60497" y="0"/>
                    </a:moveTo>
                    <a:cubicBezTo>
                      <a:pt x="93886" y="0"/>
                      <a:pt x="120994" y="27174"/>
                      <a:pt x="120994" y="60497"/>
                    </a:cubicBezTo>
                    <a:cubicBezTo>
                      <a:pt x="120994" y="93886"/>
                      <a:pt x="93820" y="121060"/>
                      <a:pt x="60497" y="121060"/>
                    </a:cubicBezTo>
                    <a:cubicBezTo>
                      <a:pt x="27108" y="121060"/>
                      <a:pt x="0" y="93886"/>
                      <a:pt x="0" y="60497"/>
                    </a:cubicBezTo>
                    <a:cubicBezTo>
                      <a:pt x="0" y="27174"/>
                      <a:pt x="27174" y="0"/>
                      <a:pt x="60497" y="0"/>
                    </a:cubicBezTo>
                    <a:close/>
                    <a:moveTo>
                      <a:pt x="60497" y="101225"/>
                    </a:moveTo>
                    <a:cubicBezTo>
                      <a:pt x="82910" y="101225"/>
                      <a:pt x="101159" y="82977"/>
                      <a:pt x="101159" y="60497"/>
                    </a:cubicBezTo>
                    <a:cubicBezTo>
                      <a:pt x="101159" y="38083"/>
                      <a:pt x="82910" y="19835"/>
                      <a:pt x="60497" y="19835"/>
                    </a:cubicBezTo>
                    <a:cubicBezTo>
                      <a:pt x="38084" y="19835"/>
                      <a:pt x="19835" y="38083"/>
                      <a:pt x="19835" y="60497"/>
                    </a:cubicBezTo>
                    <a:cubicBezTo>
                      <a:pt x="19835" y="82977"/>
                      <a:pt x="38084"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3" name="Google Shape;763;p10"/>
              <p:cNvSpPr/>
              <p:nvPr/>
            </p:nvSpPr>
            <p:spPr>
              <a:xfrm>
                <a:off x="11734799" y="535780"/>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66" y="27108"/>
                      <a:pt x="27108" y="0"/>
                      <a:pt x="60497" y="0"/>
                    </a:cubicBezTo>
                    <a:close/>
                    <a:moveTo>
                      <a:pt x="60497" y="101225"/>
                    </a:moveTo>
                    <a:cubicBezTo>
                      <a:pt x="82911" y="101225"/>
                      <a:pt x="101160" y="82977"/>
                      <a:pt x="101160" y="60497"/>
                    </a:cubicBezTo>
                    <a:cubicBezTo>
                      <a:pt x="101160" y="38083"/>
                      <a:pt x="82911" y="19835"/>
                      <a:pt x="60497" y="19835"/>
                    </a:cubicBezTo>
                    <a:cubicBezTo>
                      <a:pt x="38084" y="19835"/>
                      <a:pt x="19835" y="38083"/>
                      <a:pt x="19835" y="60497"/>
                    </a:cubicBezTo>
                    <a:cubicBezTo>
                      <a:pt x="19769" y="82977"/>
                      <a:pt x="38017"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4" name="Google Shape;764;p10"/>
              <p:cNvSpPr/>
              <p:nvPr/>
            </p:nvSpPr>
            <p:spPr>
              <a:xfrm>
                <a:off x="11463124" y="264104"/>
                <a:ext cx="664344" cy="664345"/>
              </a:xfrm>
              <a:custGeom>
                <a:avLst/>
                <a:gdLst/>
                <a:ahLst/>
                <a:cxnLst/>
                <a:rect l="l" t="t" r="r" b="b"/>
                <a:pathLst>
                  <a:path w="664344" h="664345" extrusionOk="0">
                    <a:moveTo>
                      <a:pt x="332172" y="0"/>
                    </a:moveTo>
                    <a:cubicBezTo>
                      <a:pt x="515317" y="0"/>
                      <a:pt x="664345" y="149028"/>
                      <a:pt x="664345" y="332173"/>
                    </a:cubicBezTo>
                    <a:cubicBezTo>
                      <a:pt x="664345" y="515317"/>
                      <a:pt x="515317" y="664345"/>
                      <a:pt x="332172" y="664345"/>
                    </a:cubicBezTo>
                    <a:cubicBezTo>
                      <a:pt x="149028" y="664345"/>
                      <a:pt x="0" y="515317"/>
                      <a:pt x="0" y="332173"/>
                    </a:cubicBezTo>
                    <a:cubicBezTo>
                      <a:pt x="0" y="149028"/>
                      <a:pt x="148962" y="0"/>
                      <a:pt x="332172" y="0"/>
                    </a:cubicBezTo>
                    <a:close/>
                    <a:moveTo>
                      <a:pt x="332172" y="644510"/>
                    </a:moveTo>
                    <a:cubicBezTo>
                      <a:pt x="504408" y="644510"/>
                      <a:pt x="644510" y="504408"/>
                      <a:pt x="644510" y="332173"/>
                    </a:cubicBezTo>
                    <a:cubicBezTo>
                      <a:pt x="644510" y="159937"/>
                      <a:pt x="504408" y="19835"/>
                      <a:pt x="332172" y="19835"/>
                    </a:cubicBezTo>
                    <a:cubicBezTo>
                      <a:pt x="159937" y="19835"/>
                      <a:pt x="19835" y="159937"/>
                      <a:pt x="19835" y="332173"/>
                    </a:cubicBezTo>
                    <a:cubicBezTo>
                      <a:pt x="19835" y="504408"/>
                      <a:pt x="159937" y="644510"/>
                      <a:pt x="332172" y="6445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5" name="Google Shape;765;p10"/>
              <p:cNvSpPr/>
              <p:nvPr/>
            </p:nvSpPr>
            <p:spPr>
              <a:xfrm>
                <a:off x="7150105" y="2856161"/>
                <a:ext cx="4990587" cy="3734031"/>
              </a:xfrm>
              <a:custGeom>
                <a:avLst/>
                <a:gdLst/>
                <a:ahLst/>
                <a:cxnLst/>
                <a:rect l="l" t="t" r="r" b="b"/>
                <a:pathLst>
                  <a:path w="4990587" h="3734031" extrusionOk="0">
                    <a:moveTo>
                      <a:pt x="0" y="3734032"/>
                    </a:moveTo>
                    <a:lnTo>
                      <a:pt x="0" y="3714197"/>
                    </a:lnTo>
                    <a:lnTo>
                      <a:pt x="4656233" y="3714197"/>
                    </a:lnTo>
                    <a:cubicBezTo>
                      <a:pt x="4829857" y="3714197"/>
                      <a:pt x="4971083" y="3570326"/>
                      <a:pt x="4971083" y="3393529"/>
                    </a:cubicBezTo>
                    <a:lnTo>
                      <a:pt x="4971083" y="0"/>
                    </a:lnTo>
                    <a:lnTo>
                      <a:pt x="4990587" y="0"/>
                    </a:lnTo>
                    <a:lnTo>
                      <a:pt x="4990587" y="3393529"/>
                    </a:lnTo>
                    <a:cubicBezTo>
                      <a:pt x="4990587" y="3581235"/>
                      <a:pt x="4840568" y="3734032"/>
                      <a:pt x="4656233" y="3734032"/>
                    </a:cubicBezTo>
                    <a:lnTo>
                      <a:pt x="0" y="373403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6" name="Google Shape;766;p10"/>
              <p:cNvSpPr/>
              <p:nvPr/>
            </p:nvSpPr>
            <p:spPr>
              <a:xfrm>
                <a:off x="7029045" y="6519711"/>
                <a:ext cx="121060" cy="120994"/>
              </a:xfrm>
              <a:custGeom>
                <a:avLst/>
                <a:gdLst/>
                <a:ahLst/>
                <a:cxnLst/>
                <a:rect l="l" t="t" r="r" b="b"/>
                <a:pathLst>
                  <a:path w="121060" h="120994" extrusionOk="0">
                    <a:moveTo>
                      <a:pt x="60564" y="0"/>
                    </a:moveTo>
                    <a:cubicBezTo>
                      <a:pt x="93952" y="0"/>
                      <a:pt x="121061" y="27174"/>
                      <a:pt x="121061" y="60497"/>
                    </a:cubicBezTo>
                    <a:cubicBezTo>
                      <a:pt x="121061" y="93886"/>
                      <a:pt x="93886" y="120994"/>
                      <a:pt x="60564" y="120994"/>
                    </a:cubicBezTo>
                    <a:cubicBezTo>
                      <a:pt x="27240" y="120994"/>
                      <a:pt x="0" y="93820"/>
                      <a:pt x="0" y="60497"/>
                    </a:cubicBezTo>
                    <a:cubicBezTo>
                      <a:pt x="0" y="27174"/>
                      <a:pt x="27174" y="0"/>
                      <a:pt x="60564" y="0"/>
                    </a:cubicBezTo>
                    <a:close/>
                    <a:moveTo>
                      <a:pt x="60564" y="101225"/>
                    </a:moveTo>
                    <a:cubicBezTo>
                      <a:pt x="82977" y="101225"/>
                      <a:pt x="101226" y="82977"/>
                      <a:pt x="101226" y="60563"/>
                    </a:cubicBezTo>
                    <a:cubicBezTo>
                      <a:pt x="101226" y="38149"/>
                      <a:pt x="82977" y="19901"/>
                      <a:pt x="60564" y="19901"/>
                    </a:cubicBezTo>
                    <a:cubicBezTo>
                      <a:pt x="38150" y="19901"/>
                      <a:pt x="19835" y="38149"/>
                      <a:pt x="19835" y="60563"/>
                    </a:cubicBezTo>
                    <a:cubicBezTo>
                      <a:pt x="19835" y="82977"/>
                      <a:pt x="38084" y="101225"/>
                      <a:pt x="60564"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7" name="Google Shape;767;p10"/>
              <p:cNvSpPr/>
              <p:nvPr/>
            </p:nvSpPr>
            <p:spPr>
              <a:xfrm>
                <a:off x="12069022" y="2735100"/>
                <a:ext cx="121060" cy="120994"/>
              </a:xfrm>
              <a:custGeom>
                <a:avLst/>
                <a:gdLst/>
                <a:ahLst/>
                <a:cxnLst/>
                <a:rect l="l" t="t" r="r" b="b"/>
                <a:pathLst>
                  <a:path w="121060" h="120994" extrusionOk="0">
                    <a:moveTo>
                      <a:pt x="60564" y="0"/>
                    </a:moveTo>
                    <a:cubicBezTo>
                      <a:pt x="93952" y="0"/>
                      <a:pt x="121060" y="27174"/>
                      <a:pt x="121060" y="60497"/>
                    </a:cubicBezTo>
                    <a:cubicBezTo>
                      <a:pt x="121060" y="93886"/>
                      <a:pt x="93886" y="120994"/>
                      <a:pt x="60564" y="120994"/>
                    </a:cubicBezTo>
                    <a:cubicBezTo>
                      <a:pt x="27240" y="120994"/>
                      <a:pt x="0" y="93820"/>
                      <a:pt x="0" y="60497"/>
                    </a:cubicBezTo>
                    <a:cubicBezTo>
                      <a:pt x="0" y="27174"/>
                      <a:pt x="27174" y="0"/>
                      <a:pt x="60564" y="0"/>
                    </a:cubicBezTo>
                    <a:close/>
                    <a:moveTo>
                      <a:pt x="60564" y="101225"/>
                    </a:moveTo>
                    <a:cubicBezTo>
                      <a:pt x="82977" y="101225"/>
                      <a:pt x="101225" y="82977"/>
                      <a:pt x="101225" y="60563"/>
                    </a:cubicBezTo>
                    <a:cubicBezTo>
                      <a:pt x="101225" y="38150"/>
                      <a:pt x="82977" y="19901"/>
                      <a:pt x="60564" y="19901"/>
                    </a:cubicBezTo>
                    <a:cubicBezTo>
                      <a:pt x="38150" y="19901"/>
                      <a:pt x="19835" y="38150"/>
                      <a:pt x="19835" y="60563"/>
                    </a:cubicBezTo>
                    <a:cubicBezTo>
                      <a:pt x="19835" y="82977"/>
                      <a:pt x="38084" y="101225"/>
                      <a:pt x="60564"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8" name="Google Shape;768;p10"/>
              <p:cNvSpPr/>
              <p:nvPr/>
            </p:nvSpPr>
            <p:spPr>
              <a:xfrm>
                <a:off x="7169941" y="261658"/>
                <a:ext cx="4117179" cy="6318550"/>
              </a:xfrm>
              <a:custGeom>
                <a:avLst/>
                <a:gdLst/>
                <a:ahLst/>
                <a:cxnLst/>
                <a:rect l="l" t="t" r="r" b="b"/>
                <a:pathLst>
                  <a:path w="4117179" h="6318550" extrusionOk="0">
                    <a:moveTo>
                      <a:pt x="0" y="0"/>
                    </a:moveTo>
                    <a:lnTo>
                      <a:pt x="3745734" y="0"/>
                    </a:lnTo>
                    <a:cubicBezTo>
                      <a:pt x="3950564" y="0"/>
                      <a:pt x="4117180" y="152731"/>
                      <a:pt x="4117180" y="340503"/>
                    </a:cubicBezTo>
                    <a:lnTo>
                      <a:pt x="4117180" y="6318551"/>
                    </a:lnTo>
                    <a:lnTo>
                      <a:pt x="4095560" y="6318551"/>
                    </a:lnTo>
                    <a:lnTo>
                      <a:pt x="4095560" y="340503"/>
                    </a:lnTo>
                    <a:cubicBezTo>
                      <a:pt x="4095560" y="163706"/>
                      <a:pt x="3938664" y="19835"/>
                      <a:pt x="3745734" y="19835"/>
                    </a:cubicBezTo>
                    <a:lnTo>
                      <a:pt x="0" y="19835"/>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9" name="Google Shape;769;p10"/>
              <p:cNvSpPr/>
              <p:nvPr/>
            </p:nvSpPr>
            <p:spPr>
              <a:xfrm>
                <a:off x="7058202" y="215707"/>
                <a:ext cx="111738" cy="111737"/>
              </a:xfrm>
              <a:custGeom>
                <a:avLst/>
                <a:gdLst/>
                <a:ahLst/>
                <a:cxnLst/>
                <a:rect l="l" t="t" r="r" b="b"/>
                <a:pathLst>
                  <a:path w="111738" h="111737" extrusionOk="0">
                    <a:moveTo>
                      <a:pt x="55869" y="0"/>
                    </a:moveTo>
                    <a:cubicBezTo>
                      <a:pt x="86679" y="0"/>
                      <a:pt x="111738" y="25058"/>
                      <a:pt x="111738" y="55869"/>
                    </a:cubicBezTo>
                    <a:cubicBezTo>
                      <a:pt x="111738" y="86680"/>
                      <a:pt x="86679" y="111738"/>
                      <a:pt x="55869" y="111738"/>
                    </a:cubicBezTo>
                    <a:cubicBezTo>
                      <a:pt x="25058" y="111738"/>
                      <a:pt x="0" y="86680"/>
                      <a:pt x="0" y="55869"/>
                    </a:cubicBezTo>
                    <a:cubicBezTo>
                      <a:pt x="0" y="25058"/>
                      <a:pt x="25058" y="0"/>
                      <a:pt x="55869" y="0"/>
                    </a:cubicBezTo>
                    <a:close/>
                    <a:moveTo>
                      <a:pt x="55869" y="91903"/>
                    </a:moveTo>
                    <a:cubicBezTo>
                      <a:pt x="75770" y="91903"/>
                      <a:pt x="91903" y="75704"/>
                      <a:pt x="91903" y="55869"/>
                    </a:cubicBezTo>
                    <a:cubicBezTo>
                      <a:pt x="91903" y="36034"/>
                      <a:pt x="75770" y="19835"/>
                      <a:pt x="55869" y="19835"/>
                    </a:cubicBezTo>
                    <a:cubicBezTo>
                      <a:pt x="35967" y="19835"/>
                      <a:pt x="19835" y="36034"/>
                      <a:pt x="19835" y="55869"/>
                    </a:cubicBezTo>
                    <a:cubicBezTo>
                      <a:pt x="19835" y="75770"/>
                      <a:pt x="35967"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0" name="Google Shape;770;p10"/>
              <p:cNvSpPr/>
              <p:nvPr/>
            </p:nvSpPr>
            <p:spPr>
              <a:xfrm>
                <a:off x="10141112" y="264104"/>
                <a:ext cx="1673755" cy="19835"/>
              </a:xfrm>
              <a:custGeom>
                <a:avLst/>
                <a:gdLst/>
                <a:ahLst/>
                <a:cxnLst/>
                <a:rect l="l" t="t" r="r" b="b"/>
                <a:pathLst>
                  <a:path w="1673755" h="19835" extrusionOk="0">
                    <a:moveTo>
                      <a:pt x="0" y="0"/>
                    </a:moveTo>
                    <a:lnTo>
                      <a:pt x="1673756" y="0"/>
                    </a:lnTo>
                    <a:lnTo>
                      <a:pt x="1673756"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71" name="Google Shape;771;p10"/>
            <p:cNvGrpSpPr/>
            <p:nvPr/>
          </p:nvGrpSpPr>
          <p:grpSpPr>
            <a:xfrm rot="-5400000">
              <a:off x="4542463" y="109238"/>
              <a:ext cx="59100" cy="384850"/>
              <a:chOff x="1263425" y="3257275"/>
              <a:chExt cx="59100" cy="384850"/>
            </a:xfrm>
          </p:grpSpPr>
          <p:sp>
            <p:nvSpPr>
              <p:cNvPr id="772" name="Google Shape;772;p10"/>
              <p:cNvSpPr/>
              <p:nvPr/>
            </p:nvSpPr>
            <p:spPr>
              <a:xfrm>
                <a:off x="1263425" y="325727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73" name="Google Shape;773;p10"/>
              <p:cNvSpPr/>
              <p:nvPr/>
            </p:nvSpPr>
            <p:spPr>
              <a:xfrm>
                <a:off x="1263425" y="3420150"/>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74" name="Google Shape;774;p10"/>
              <p:cNvSpPr/>
              <p:nvPr/>
            </p:nvSpPr>
            <p:spPr>
              <a:xfrm>
                <a:off x="1263425" y="358302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775" name="Google Shape;775;p10"/>
            <p:cNvGrpSpPr/>
            <p:nvPr/>
          </p:nvGrpSpPr>
          <p:grpSpPr>
            <a:xfrm rot="-5400000">
              <a:off x="4553050" y="4649063"/>
              <a:ext cx="59100" cy="384850"/>
              <a:chOff x="1263425" y="3257275"/>
              <a:chExt cx="59100" cy="384850"/>
            </a:xfrm>
          </p:grpSpPr>
          <p:sp>
            <p:nvSpPr>
              <p:cNvPr id="776" name="Google Shape;776;p10"/>
              <p:cNvSpPr/>
              <p:nvPr/>
            </p:nvSpPr>
            <p:spPr>
              <a:xfrm>
                <a:off x="1263425" y="325727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77" name="Google Shape;777;p10"/>
              <p:cNvSpPr/>
              <p:nvPr/>
            </p:nvSpPr>
            <p:spPr>
              <a:xfrm>
                <a:off x="1263425" y="3420150"/>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78" name="Google Shape;778;p10"/>
              <p:cNvSpPr/>
              <p:nvPr/>
            </p:nvSpPr>
            <p:spPr>
              <a:xfrm>
                <a:off x="1263425" y="358302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779" name="Google Shape;779;p1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80" name="Google Shape;780;p10"/>
          <p:cNvSpPr txBox="1">
            <a:spLocks noGrp="1"/>
          </p:cNvSpPr>
          <p:nvPr>
            <p:ph type="title" idx="2" hasCustomPrompt="1"/>
          </p:nvPr>
        </p:nvSpPr>
        <p:spPr>
          <a:xfrm>
            <a:off x="1089350" y="1921775"/>
            <a:ext cx="734700" cy="4014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2"/>
              </a:buClr>
              <a:buSzPts val="3000"/>
              <a:buNone/>
              <a:defRPr sz="22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r>
              <a:t>xx%</a:t>
            </a:r>
          </a:p>
        </p:txBody>
      </p:sp>
      <p:sp>
        <p:nvSpPr>
          <p:cNvPr id="781" name="Google Shape;781;p10"/>
          <p:cNvSpPr txBox="1">
            <a:spLocks noGrp="1"/>
          </p:cNvSpPr>
          <p:nvPr>
            <p:ph type="subTitle" idx="1"/>
          </p:nvPr>
        </p:nvSpPr>
        <p:spPr>
          <a:xfrm>
            <a:off x="1824050" y="1868225"/>
            <a:ext cx="2666400" cy="50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Krub SemiBold"/>
                <a:ea typeface="Krub SemiBold"/>
                <a:cs typeface="Krub SemiBold"/>
                <a:sym typeface="Krub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82" name="Google Shape;782;p10"/>
          <p:cNvSpPr txBox="1">
            <a:spLocks noGrp="1"/>
          </p:cNvSpPr>
          <p:nvPr>
            <p:ph type="title" idx="3" hasCustomPrompt="1"/>
          </p:nvPr>
        </p:nvSpPr>
        <p:spPr>
          <a:xfrm>
            <a:off x="1089350" y="2716525"/>
            <a:ext cx="734700" cy="4014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2"/>
              </a:buClr>
              <a:buSzPts val="3000"/>
              <a:buNone/>
              <a:defRPr sz="22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r>
              <a:t>xx%</a:t>
            </a:r>
          </a:p>
        </p:txBody>
      </p:sp>
      <p:sp>
        <p:nvSpPr>
          <p:cNvPr id="783" name="Google Shape;783;p10"/>
          <p:cNvSpPr txBox="1">
            <a:spLocks noGrp="1"/>
          </p:cNvSpPr>
          <p:nvPr>
            <p:ph type="subTitle" idx="4"/>
          </p:nvPr>
        </p:nvSpPr>
        <p:spPr>
          <a:xfrm>
            <a:off x="1824050" y="2662975"/>
            <a:ext cx="2666400" cy="508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Raleway"/>
              <a:buNone/>
              <a:defRPr sz="1800">
                <a:solidFill>
                  <a:schemeClr val="dk1"/>
                </a:solidFill>
                <a:latin typeface="Krub SemiBold"/>
                <a:ea typeface="Krub SemiBold"/>
                <a:cs typeface="Krub SemiBold"/>
                <a:sym typeface="Krub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84" name="Google Shape;784;p10"/>
          <p:cNvSpPr txBox="1">
            <a:spLocks noGrp="1"/>
          </p:cNvSpPr>
          <p:nvPr>
            <p:ph type="title" idx="5" hasCustomPrompt="1"/>
          </p:nvPr>
        </p:nvSpPr>
        <p:spPr>
          <a:xfrm>
            <a:off x="1089350" y="3511275"/>
            <a:ext cx="734700" cy="4014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2"/>
              </a:buClr>
              <a:buSzPts val="3000"/>
              <a:buNone/>
              <a:defRPr sz="22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r>
              <a:t>xx%</a:t>
            </a:r>
          </a:p>
        </p:txBody>
      </p:sp>
      <p:sp>
        <p:nvSpPr>
          <p:cNvPr id="785" name="Google Shape;785;p10"/>
          <p:cNvSpPr txBox="1">
            <a:spLocks noGrp="1"/>
          </p:cNvSpPr>
          <p:nvPr>
            <p:ph type="subTitle" idx="6"/>
          </p:nvPr>
        </p:nvSpPr>
        <p:spPr>
          <a:xfrm>
            <a:off x="1824050" y="3457725"/>
            <a:ext cx="2666400" cy="508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Raleway"/>
              <a:buNone/>
              <a:defRPr sz="1800">
                <a:solidFill>
                  <a:schemeClr val="dk1"/>
                </a:solidFill>
                <a:latin typeface="Krub SemiBold"/>
                <a:ea typeface="Krub SemiBold"/>
                <a:cs typeface="Krub SemiBold"/>
                <a:sym typeface="Krub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86" name="Google Shape;786;p10"/>
          <p:cNvSpPr txBox="1">
            <a:spLocks noGrp="1"/>
          </p:cNvSpPr>
          <p:nvPr>
            <p:ph type="title" idx="7" hasCustomPrompt="1"/>
          </p:nvPr>
        </p:nvSpPr>
        <p:spPr>
          <a:xfrm>
            <a:off x="4909075" y="1921775"/>
            <a:ext cx="734700" cy="4014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2"/>
              </a:buClr>
              <a:buSzPts val="3000"/>
              <a:buNone/>
              <a:defRPr sz="22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r>
              <a:t>xx%</a:t>
            </a:r>
          </a:p>
        </p:txBody>
      </p:sp>
      <p:sp>
        <p:nvSpPr>
          <p:cNvPr id="787" name="Google Shape;787;p10"/>
          <p:cNvSpPr txBox="1">
            <a:spLocks noGrp="1"/>
          </p:cNvSpPr>
          <p:nvPr>
            <p:ph type="subTitle" idx="8"/>
          </p:nvPr>
        </p:nvSpPr>
        <p:spPr>
          <a:xfrm>
            <a:off x="5643775" y="1868225"/>
            <a:ext cx="2666400" cy="508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Raleway"/>
              <a:buNone/>
              <a:defRPr sz="1800">
                <a:solidFill>
                  <a:schemeClr val="dk1"/>
                </a:solidFill>
                <a:latin typeface="Krub SemiBold"/>
                <a:ea typeface="Krub SemiBold"/>
                <a:cs typeface="Krub SemiBold"/>
                <a:sym typeface="Krub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88" name="Google Shape;788;p10"/>
          <p:cNvSpPr txBox="1">
            <a:spLocks noGrp="1"/>
          </p:cNvSpPr>
          <p:nvPr>
            <p:ph type="title" idx="9" hasCustomPrompt="1"/>
          </p:nvPr>
        </p:nvSpPr>
        <p:spPr>
          <a:xfrm>
            <a:off x="4909075" y="2716525"/>
            <a:ext cx="734700" cy="4014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2"/>
              </a:buClr>
              <a:buSzPts val="3000"/>
              <a:buNone/>
              <a:defRPr sz="22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r>
              <a:t>xx%</a:t>
            </a:r>
          </a:p>
        </p:txBody>
      </p:sp>
      <p:sp>
        <p:nvSpPr>
          <p:cNvPr id="789" name="Google Shape;789;p10"/>
          <p:cNvSpPr txBox="1">
            <a:spLocks noGrp="1"/>
          </p:cNvSpPr>
          <p:nvPr>
            <p:ph type="subTitle" idx="13"/>
          </p:nvPr>
        </p:nvSpPr>
        <p:spPr>
          <a:xfrm>
            <a:off x="5643775" y="2662975"/>
            <a:ext cx="2666400" cy="508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Raleway"/>
              <a:buNone/>
              <a:defRPr sz="1800">
                <a:solidFill>
                  <a:schemeClr val="dk1"/>
                </a:solidFill>
                <a:latin typeface="Krub SemiBold"/>
                <a:ea typeface="Krub SemiBold"/>
                <a:cs typeface="Krub SemiBold"/>
                <a:sym typeface="Krub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90" name="Google Shape;790;p10"/>
          <p:cNvSpPr txBox="1">
            <a:spLocks noGrp="1"/>
          </p:cNvSpPr>
          <p:nvPr>
            <p:ph type="title" idx="14" hasCustomPrompt="1"/>
          </p:nvPr>
        </p:nvSpPr>
        <p:spPr>
          <a:xfrm>
            <a:off x="4909075" y="3511275"/>
            <a:ext cx="734700" cy="4014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2"/>
              </a:buClr>
              <a:buSzPts val="3000"/>
              <a:buNone/>
              <a:defRPr sz="22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r>
              <a:t>xx%</a:t>
            </a:r>
          </a:p>
        </p:txBody>
      </p:sp>
      <p:sp>
        <p:nvSpPr>
          <p:cNvPr id="791" name="Google Shape;791;p10"/>
          <p:cNvSpPr txBox="1">
            <a:spLocks noGrp="1"/>
          </p:cNvSpPr>
          <p:nvPr>
            <p:ph type="subTitle" idx="15"/>
          </p:nvPr>
        </p:nvSpPr>
        <p:spPr>
          <a:xfrm>
            <a:off x="5643775" y="3457725"/>
            <a:ext cx="2666400" cy="508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Raleway"/>
              <a:buNone/>
              <a:defRPr sz="1800">
                <a:solidFill>
                  <a:schemeClr val="dk1"/>
                </a:solidFill>
                <a:latin typeface="Krub SemiBold"/>
                <a:ea typeface="Krub SemiBold"/>
                <a:cs typeface="Krub SemiBold"/>
                <a:sym typeface="Krub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984"/>
        <p:cNvGrpSpPr/>
        <p:nvPr/>
      </p:nvGrpSpPr>
      <p:grpSpPr>
        <a:xfrm>
          <a:off x="0" y="0"/>
          <a:ext cx="0" cy="0"/>
          <a:chOff x="0" y="0"/>
          <a:chExt cx="0" cy="0"/>
        </a:xfrm>
      </p:grpSpPr>
      <p:sp>
        <p:nvSpPr>
          <p:cNvPr id="985" name="Google Shape;98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86" name="Google Shape;986;p13"/>
          <p:cNvSpPr txBox="1">
            <a:spLocks noGrp="1"/>
          </p:cNvSpPr>
          <p:nvPr>
            <p:ph type="subTitle" idx="1"/>
          </p:nvPr>
        </p:nvSpPr>
        <p:spPr>
          <a:xfrm>
            <a:off x="844900" y="1646700"/>
            <a:ext cx="2376600" cy="160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87" name="Google Shape;987;p13"/>
          <p:cNvSpPr txBox="1">
            <a:spLocks noGrp="1"/>
          </p:cNvSpPr>
          <p:nvPr>
            <p:ph type="subTitle" idx="2"/>
          </p:nvPr>
        </p:nvSpPr>
        <p:spPr>
          <a:xfrm>
            <a:off x="3383688" y="2295975"/>
            <a:ext cx="2376600" cy="128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88" name="Google Shape;988;p13"/>
          <p:cNvSpPr txBox="1">
            <a:spLocks noGrp="1"/>
          </p:cNvSpPr>
          <p:nvPr>
            <p:ph type="subTitle" idx="3"/>
          </p:nvPr>
        </p:nvSpPr>
        <p:spPr>
          <a:xfrm>
            <a:off x="5922500" y="2937075"/>
            <a:ext cx="2376600" cy="160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89" name="Google Shape;989;p13"/>
          <p:cNvSpPr txBox="1">
            <a:spLocks noGrp="1"/>
          </p:cNvSpPr>
          <p:nvPr>
            <p:ph type="subTitle" idx="4"/>
          </p:nvPr>
        </p:nvSpPr>
        <p:spPr>
          <a:xfrm>
            <a:off x="844900" y="1240400"/>
            <a:ext cx="2376600" cy="445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chemeClr val="dk1"/>
                </a:solidFill>
                <a:latin typeface="Krub SemiBold"/>
                <a:ea typeface="Krub SemiBold"/>
                <a:cs typeface="Krub SemiBold"/>
                <a:sym typeface="Krub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90" name="Google Shape;990;p13"/>
          <p:cNvSpPr txBox="1">
            <a:spLocks noGrp="1"/>
          </p:cNvSpPr>
          <p:nvPr>
            <p:ph type="subTitle" idx="5"/>
          </p:nvPr>
        </p:nvSpPr>
        <p:spPr>
          <a:xfrm>
            <a:off x="3383691" y="1889675"/>
            <a:ext cx="2376600" cy="445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a:solidFill>
                  <a:schemeClr val="dk1"/>
                </a:solidFill>
                <a:latin typeface="Krub SemiBold"/>
                <a:ea typeface="Krub SemiBold"/>
                <a:cs typeface="Krub SemiBold"/>
                <a:sym typeface="Krub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91" name="Google Shape;991;p13"/>
          <p:cNvSpPr txBox="1">
            <a:spLocks noGrp="1"/>
          </p:cNvSpPr>
          <p:nvPr>
            <p:ph type="subTitle" idx="6"/>
          </p:nvPr>
        </p:nvSpPr>
        <p:spPr>
          <a:xfrm>
            <a:off x="5922501" y="2530775"/>
            <a:ext cx="2376600" cy="44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992" name="Google Shape;992;p13"/>
          <p:cNvGrpSpPr/>
          <p:nvPr/>
        </p:nvGrpSpPr>
        <p:grpSpPr>
          <a:xfrm>
            <a:off x="132950" y="288834"/>
            <a:ext cx="8878100" cy="4565827"/>
            <a:chOff x="132949" y="231750"/>
            <a:chExt cx="8878100" cy="4680019"/>
          </a:xfrm>
        </p:grpSpPr>
        <p:grpSp>
          <p:nvGrpSpPr>
            <p:cNvPr id="993" name="Google Shape;993;p13"/>
            <p:cNvGrpSpPr/>
            <p:nvPr/>
          </p:nvGrpSpPr>
          <p:grpSpPr>
            <a:xfrm>
              <a:off x="132949" y="231800"/>
              <a:ext cx="3208658" cy="4679969"/>
              <a:chOff x="0" y="215773"/>
              <a:chExt cx="5161103" cy="6424999"/>
            </a:xfrm>
          </p:grpSpPr>
          <p:sp>
            <p:nvSpPr>
              <p:cNvPr id="994" name="Google Shape;994;p13"/>
              <p:cNvSpPr/>
              <p:nvPr/>
            </p:nvSpPr>
            <p:spPr>
              <a:xfrm>
                <a:off x="56001" y="276204"/>
                <a:ext cx="865142" cy="1080486"/>
              </a:xfrm>
              <a:custGeom>
                <a:avLst/>
                <a:gdLst/>
                <a:ahLst/>
                <a:cxnLst/>
                <a:rect l="l" t="t" r="r" b="b"/>
                <a:pathLst>
                  <a:path w="865142" h="1080486" extrusionOk="0">
                    <a:moveTo>
                      <a:pt x="592542" y="1080486"/>
                    </a:moveTo>
                    <a:lnTo>
                      <a:pt x="0" y="1080486"/>
                    </a:lnTo>
                    <a:lnTo>
                      <a:pt x="0" y="1060651"/>
                    </a:lnTo>
                    <a:lnTo>
                      <a:pt x="592476" y="1060651"/>
                    </a:lnTo>
                    <a:cubicBezTo>
                      <a:pt x="734032" y="1060651"/>
                      <a:pt x="849275" y="916780"/>
                      <a:pt x="849275" y="739983"/>
                    </a:cubicBezTo>
                    <a:lnTo>
                      <a:pt x="849275" y="0"/>
                    </a:lnTo>
                    <a:lnTo>
                      <a:pt x="865143" y="0"/>
                    </a:lnTo>
                    <a:lnTo>
                      <a:pt x="865143" y="739917"/>
                    </a:lnTo>
                    <a:cubicBezTo>
                      <a:pt x="865143" y="927690"/>
                      <a:pt x="742826" y="1080486"/>
                      <a:pt x="592542" y="10804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95" name="Google Shape;995;p13"/>
              <p:cNvGrpSpPr/>
              <p:nvPr/>
            </p:nvGrpSpPr>
            <p:grpSpPr>
              <a:xfrm>
                <a:off x="219442" y="513234"/>
                <a:ext cx="544011" cy="544011"/>
                <a:chOff x="219442" y="513234"/>
                <a:chExt cx="544011" cy="544011"/>
              </a:xfrm>
            </p:grpSpPr>
            <p:sp>
              <p:nvSpPr>
                <p:cNvPr id="996" name="Google Shape;996;p13"/>
                <p:cNvSpPr/>
                <p:nvPr/>
              </p:nvSpPr>
              <p:spPr>
                <a:xfrm>
                  <a:off x="219442" y="513234"/>
                  <a:ext cx="544011" cy="544011"/>
                </a:xfrm>
                <a:custGeom>
                  <a:avLst/>
                  <a:gdLst/>
                  <a:ahLst/>
                  <a:cxnLst/>
                  <a:rect l="l" t="t" r="r" b="b"/>
                  <a:pathLst>
                    <a:path w="544011" h="544011" extrusionOk="0">
                      <a:moveTo>
                        <a:pt x="536210" y="544012"/>
                      </a:moveTo>
                      <a:lnTo>
                        <a:pt x="7802" y="544012"/>
                      </a:lnTo>
                      <a:lnTo>
                        <a:pt x="0" y="536210"/>
                      </a:lnTo>
                      <a:lnTo>
                        <a:pt x="0" y="7802"/>
                      </a:lnTo>
                      <a:lnTo>
                        <a:pt x="7802" y="0"/>
                      </a:lnTo>
                      <a:lnTo>
                        <a:pt x="536210" y="0"/>
                      </a:lnTo>
                      <a:lnTo>
                        <a:pt x="544012" y="7802"/>
                      </a:lnTo>
                      <a:lnTo>
                        <a:pt x="544012" y="536210"/>
                      </a:lnTo>
                      <a:lnTo>
                        <a:pt x="536210" y="544012"/>
                      </a:lnTo>
                      <a:close/>
                      <a:moveTo>
                        <a:pt x="15604" y="528342"/>
                      </a:moveTo>
                      <a:lnTo>
                        <a:pt x="528342" y="528342"/>
                      </a:lnTo>
                      <a:lnTo>
                        <a:pt x="528342" y="15604"/>
                      </a:lnTo>
                      <a:lnTo>
                        <a:pt x="15604" y="15604"/>
                      </a:lnTo>
                      <a:lnTo>
                        <a:pt x="15604" y="52834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7" name="Google Shape;997;p13"/>
                <p:cNvSpPr/>
                <p:nvPr/>
              </p:nvSpPr>
              <p:spPr>
                <a:xfrm>
                  <a:off x="613699" y="521035"/>
                  <a:ext cx="15669" cy="227971"/>
                </a:xfrm>
                <a:custGeom>
                  <a:avLst/>
                  <a:gdLst/>
                  <a:ahLst/>
                  <a:cxnLst/>
                  <a:rect l="l" t="t" r="r" b="b"/>
                  <a:pathLst>
                    <a:path w="15669" h="227971" extrusionOk="0">
                      <a:moveTo>
                        <a:pt x="0" y="0"/>
                      </a:moveTo>
                      <a:lnTo>
                        <a:pt x="15670" y="0"/>
                      </a:lnTo>
                      <a:lnTo>
                        <a:pt x="15670" y="227972"/>
                      </a:lnTo>
                      <a:lnTo>
                        <a:pt x="0" y="227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8" name="Google Shape;998;p13"/>
                <p:cNvSpPr/>
                <p:nvPr/>
              </p:nvSpPr>
              <p:spPr>
                <a:xfrm>
                  <a:off x="353594" y="681898"/>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9" name="Google Shape;999;p13"/>
                <p:cNvSpPr/>
                <p:nvPr/>
              </p:nvSpPr>
              <p:spPr>
                <a:xfrm>
                  <a:off x="483646" y="521035"/>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0" name="Google Shape;1000;p13"/>
                <p:cNvSpPr/>
                <p:nvPr/>
              </p:nvSpPr>
              <p:spPr>
                <a:xfrm>
                  <a:off x="527680" y="916945"/>
                  <a:ext cx="227971" cy="15669"/>
                </a:xfrm>
                <a:custGeom>
                  <a:avLst/>
                  <a:gdLst/>
                  <a:ahLst/>
                  <a:cxnLst/>
                  <a:rect l="l" t="t" r="r" b="b"/>
                  <a:pathLst>
                    <a:path w="227971" h="15669" extrusionOk="0">
                      <a:moveTo>
                        <a:pt x="0" y="0"/>
                      </a:moveTo>
                      <a:lnTo>
                        <a:pt x="227972" y="0"/>
                      </a:lnTo>
                      <a:lnTo>
                        <a:pt x="227972"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1" name="Google Shape;1001;p13"/>
                <p:cNvSpPr/>
                <p:nvPr/>
              </p:nvSpPr>
              <p:spPr>
                <a:xfrm>
                  <a:off x="227244" y="637798"/>
                  <a:ext cx="97919" cy="15669"/>
                </a:xfrm>
                <a:custGeom>
                  <a:avLst/>
                  <a:gdLst/>
                  <a:ahLst/>
                  <a:cxnLst/>
                  <a:rect l="l" t="t" r="r" b="b"/>
                  <a:pathLst>
                    <a:path w="97919" h="15669" extrusionOk="0">
                      <a:moveTo>
                        <a:pt x="0" y="0"/>
                      </a:moveTo>
                      <a:lnTo>
                        <a:pt x="97919" y="0"/>
                      </a:lnTo>
                      <a:lnTo>
                        <a:pt x="97919"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2" name="Google Shape;1002;p13"/>
                <p:cNvSpPr/>
                <p:nvPr/>
              </p:nvSpPr>
              <p:spPr>
                <a:xfrm>
                  <a:off x="227244" y="777372"/>
                  <a:ext cx="358024" cy="15669"/>
                </a:xfrm>
                <a:custGeom>
                  <a:avLst/>
                  <a:gdLst/>
                  <a:ahLst/>
                  <a:cxnLst/>
                  <a:rect l="l" t="t" r="r" b="b"/>
                  <a:pathLst>
                    <a:path w="358024" h="15669" extrusionOk="0">
                      <a:moveTo>
                        <a:pt x="0" y="0"/>
                      </a:moveTo>
                      <a:lnTo>
                        <a:pt x="358024" y="0"/>
                      </a:lnTo>
                      <a:lnTo>
                        <a:pt x="358024"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3" name="Google Shape;1003;p13"/>
                <p:cNvSpPr/>
                <p:nvPr/>
              </p:nvSpPr>
              <p:spPr>
                <a:xfrm>
                  <a:off x="573764" y="737503"/>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390"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4" name="Google Shape;1004;p13"/>
                <p:cNvSpPr/>
                <p:nvPr/>
              </p:nvSpPr>
              <p:spPr>
                <a:xfrm>
                  <a:off x="313659" y="597930"/>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456"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5" name="Google Shape;1005;p13"/>
                <p:cNvSpPr/>
                <p:nvPr/>
              </p:nvSpPr>
              <p:spPr>
                <a:xfrm>
                  <a:off x="443712" y="877076"/>
                  <a:ext cx="95473" cy="95473"/>
                </a:xfrm>
                <a:custGeom>
                  <a:avLst/>
                  <a:gdLst/>
                  <a:ahLst/>
                  <a:cxnLst/>
                  <a:rect l="l" t="t" r="r" b="b"/>
                  <a:pathLst>
                    <a:path w="95473" h="95473" extrusionOk="0">
                      <a:moveTo>
                        <a:pt x="47737" y="95473"/>
                      </a:moveTo>
                      <a:cubicBezTo>
                        <a:pt x="21422" y="95473"/>
                        <a:pt x="0" y="74051"/>
                        <a:pt x="0" y="47737"/>
                      </a:cubicBezTo>
                      <a:cubicBezTo>
                        <a:pt x="0" y="21422"/>
                        <a:pt x="21422" y="0"/>
                        <a:pt x="47737" y="0"/>
                      </a:cubicBezTo>
                      <a:cubicBezTo>
                        <a:pt x="74051" y="0"/>
                        <a:pt x="95473" y="21422"/>
                        <a:pt x="95473" y="47737"/>
                      </a:cubicBezTo>
                      <a:cubicBezTo>
                        <a:pt x="95473" y="74051"/>
                        <a:pt x="74051" y="95473"/>
                        <a:pt x="47737" y="95473"/>
                      </a:cubicBezTo>
                      <a:close/>
                      <a:moveTo>
                        <a:pt x="47737" y="15604"/>
                      </a:moveTo>
                      <a:cubicBezTo>
                        <a:pt x="30017" y="15604"/>
                        <a:pt x="15670" y="30017"/>
                        <a:pt x="15670" y="47670"/>
                      </a:cubicBezTo>
                      <a:cubicBezTo>
                        <a:pt x="15670" y="65390"/>
                        <a:pt x="30083" y="79737"/>
                        <a:pt x="47737" y="79737"/>
                      </a:cubicBezTo>
                      <a:cubicBezTo>
                        <a:pt x="65456" y="79737"/>
                        <a:pt x="79803" y="65324"/>
                        <a:pt x="79803" y="47670"/>
                      </a:cubicBezTo>
                      <a:cubicBezTo>
                        <a:pt x="79803" y="30017"/>
                        <a:pt x="65456" y="15604"/>
                        <a:pt x="47737" y="15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06" name="Google Shape;1006;p13"/>
              <p:cNvSpPr/>
              <p:nvPr/>
            </p:nvSpPr>
            <p:spPr>
              <a:xfrm>
                <a:off x="62612" y="4538048"/>
                <a:ext cx="859258" cy="2046854"/>
              </a:xfrm>
              <a:custGeom>
                <a:avLst/>
                <a:gdLst/>
                <a:ahLst/>
                <a:cxnLst/>
                <a:rect l="l" t="t" r="r" b="b"/>
                <a:pathLst>
                  <a:path w="859258" h="2046854" extrusionOk="0">
                    <a:moveTo>
                      <a:pt x="859258" y="2046855"/>
                    </a:moveTo>
                    <a:lnTo>
                      <a:pt x="845241" y="2046855"/>
                    </a:lnTo>
                    <a:lnTo>
                      <a:pt x="845241" y="19835"/>
                    </a:lnTo>
                    <a:lnTo>
                      <a:pt x="240931" y="19835"/>
                    </a:lnTo>
                    <a:cubicBezTo>
                      <a:pt x="115837" y="19835"/>
                      <a:pt x="14017" y="163706"/>
                      <a:pt x="14017" y="340503"/>
                    </a:cubicBezTo>
                    <a:lnTo>
                      <a:pt x="14017" y="1722153"/>
                    </a:lnTo>
                    <a:lnTo>
                      <a:pt x="0" y="1722153"/>
                    </a:lnTo>
                    <a:lnTo>
                      <a:pt x="0" y="340503"/>
                    </a:lnTo>
                    <a:cubicBezTo>
                      <a:pt x="0" y="152731"/>
                      <a:pt x="108102" y="0"/>
                      <a:pt x="240931" y="0"/>
                    </a:cubicBezTo>
                    <a:lnTo>
                      <a:pt x="852250" y="0"/>
                    </a:lnTo>
                    <a:lnTo>
                      <a:pt x="859258" y="9918"/>
                    </a:lnTo>
                    <a:lnTo>
                      <a:pt x="859258" y="2046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7" name="Google Shape;1007;p13"/>
              <p:cNvSpPr/>
              <p:nvPr/>
            </p:nvSpPr>
            <p:spPr>
              <a:xfrm>
                <a:off x="747454" y="5595129"/>
                <a:ext cx="19835" cy="989773"/>
              </a:xfrm>
              <a:custGeom>
                <a:avLst/>
                <a:gdLst/>
                <a:ahLst/>
                <a:cxnLst/>
                <a:rect l="l" t="t" r="r" b="b"/>
                <a:pathLst>
                  <a:path w="19835" h="989773" extrusionOk="0">
                    <a:moveTo>
                      <a:pt x="0" y="0"/>
                    </a:moveTo>
                    <a:lnTo>
                      <a:pt x="19835" y="0"/>
                    </a:lnTo>
                    <a:lnTo>
                      <a:pt x="19835" y="989774"/>
                    </a:lnTo>
                    <a:lnTo>
                      <a:pt x="0" y="989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8" name="Google Shape;1008;p13"/>
              <p:cNvSpPr/>
              <p:nvPr/>
            </p:nvSpPr>
            <p:spPr>
              <a:xfrm>
                <a:off x="701502" y="5496879"/>
                <a:ext cx="111737" cy="111737"/>
              </a:xfrm>
              <a:custGeom>
                <a:avLst/>
                <a:gdLst/>
                <a:ahLst/>
                <a:cxnLst/>
                <a:rect l="l" t="t" r="r" b="b"/>
                <a:pathLst>
                  <a:path w="111737" h="111737" extrusionOk="0">
                    <a:moveTo>
                      <a:pt x="55869" y="111738"/>
                    </a:moveTo>
                    <a:cubicBezTo>
                      <a:pt x="25058" y="111738"/>
                      <a:pt x="0" y="86679"/>
                      <a:pt x="0" y="55869"/>
                    </a:cubicBezTo>
                    <a:cubicBezTo>
                      <a:pt x="0" y="25058"/>
                      <a:pt x="25058" y="0"/>
                      <a:pt x="55869" y="0"/>
                    </a:cubicBezTo>
                    <a:cubicBezTo>
                      <a:pt x="86680" y="0"/>
                      <a:pt x="111738" y="25058"/>
                      <a:pt x="111738" y="55869"/>
                    </a:cubicBezTo>
                    <a:cubicBezTo>
                      <a:pt x="111738" y="86679"/>
                      <a:pt x="86680" y="111738"/>
                      <a:pt x="55869" y="111738"/>
                    </a:cubicBezTo>
                    <a:close/>
                    <a:moveTo>
                      <a:pt x="55869" y="19835"/>
                    </a:moveTo>
                    <a:cubicBezTo>
                      <a:pt x="35968" y="19835"/>
                      <a:pt x="19835" y="36034"/>
                      <a:pt x="19835" y="55869"/>
                    </a:cubicBezTo>
                    <a:cubicBezTo>
                      <a:pt x="19835" y="75704"/>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9" name="Google Shape;1009;p13"/>
              <p:cNvSpPr/>
              <p:nvPr/>
            </p:nvSpPr>
            <p:spPr>
              <a:xfrm>
                <a:off x="786727" y="2366960"/>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13"/>
                      <a:pt x="86680" y="111738"/>
                      <a:pt x="55869" y="111738"/>
                    </a:cubicBezTo>
                    <a:close/>
                    <a:moveTo>
                      <a:pt x="55869" y="19769"/>
                    </a:moveTo>
                    <a:cubicBezTo>
                      <a:pt x="35968" y="19769"/>
                      <a:pt x="19835" y="35968"/>
                      <a:pt x="19835" y="55803"/>
                    </a:cubicBezTo>
                    <a:cubicBezTo>
                      <a:pt x="19835" y="75704"/>
                      <a:pt x="36034" y="91837"/>
                      <a:pt x="55869" y="91837"/>
                    </a:cubicBezTo>
                    <a:cubicBezTo>
                      <a:pt x="75770" y="91837"/>
                      <a:pt x="91903" y="75704"/>
                      <a:pt x="91903" y="55803"/>
                    </a:cubicBezTo>
                    <a:cubicBezTo>
                      <a:pt x="91903" y="35968"/>
                      <a:pt x="75770" y="19769"/>
                      <a:pt x="55869"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0" name="Google Shape;1010;p13"/>
              <p:cNvSpPr/>
              <p:nvPr/>
            </p:nvSpPr>
            <p:spPr>
              <a:xfrm>
                <a:off x="57852" y="2189568"/>
                <a:ext cx="742363" cy="19835"/>
              </a:xfrm>
              <a:custGeom>
                <a:avLst/>
                <a:gdLst/>
                <a:ahLst/>
                <a:cxnLst/>
                <a:rect l="l" t="t" r="r" b="b"/>
                <a:pathLst>
                  <a:path w="742363" h="19835" extrusionOk="0">
                    <a:moveTo>
                      <a:pt x="0" y="0"/>
                    </a:moveTo>
                    <a:lnTo>
                      <a:pt x="742363" y="0"/>
                    </a:lnTo>
                    <a:lnTo>
                      <a:pt x="742363"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1" name="Google Shape;1011;p13"/>
              <p:cNvSpPr/>
              <p:nvPr/>
            </p:nvSpPr>
            <p:spPr>
              <a:xfrm>
                <a:off x="786727" y="2143616"/>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80"/>
                      <a:pt x="86680" y="111738"/>
                      <a:pt x="55869" y="111738"/>
                    </a:cubicBezTo>
                    <a:close/>
                    <a:moveTo>
                      <a:pt x="55869" y="19835"/>
                    </a:moveTo>
                    <a:cubicBezTo>
                      <a:pt x="35968" y="19835"/>
                      <a:pt x="19835" y="36034"/>
                      <a:pt x="19835" y="55869"/>
                    </a:cubicBezTo>
                    <a:cubicBezTo>
                      <a:pt x="19835" y="75704"/>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2" name="Google Shape;1012;p13"/>
              <p:cNvSpPr/>
              <p:nvPr/>
            </p:nvSpPr>
            <p:spPr>
              <a:xfrm>
                <a:off x="57852" y="1966290"/>
                <a:ext cx="742363" cy="19835"/>
              </a:xfrm>
              <a:custGeom>
                <a:avLst/>
                <a:gdLst/>
                <a:ahLst/>
                <a:cxnLst/>
                <a:rect l="l" t="t" r="r" b="b"/>
                <a:pathLst>
                  <a:path w="742363" h="19835" extrusionOk="0">
                    <a:moveTo>
                      <a:pt x="0" y="0"/>
                    </a:moveTo>
                    <a:lnTo>
                      <a:pt x="742363" y="0"/>
                    </a:lnTo>
                    <a:lnTo>
                      <a:pt x="742363"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3" name="Google Shape;1013;p13"/>
              <p:cNvSpPr/>
              <p:nvPr/>
            </p:nvSpPr>
            <p:spPr>
              <a:xfrm>
                <a:off x="786727" y="1920339"/>
                <a:ext cx="111737" cy="111737"/>
              </a:xfrm>
              <a:custGeom>
                <a:avLst/>
                <a:gdLst/>
                <a:ahLst/>
                <a:cxnLst/>
                <a:rect l="l" t="t" r="r" b="b"/>
                <a:pathLst>
                  <a:path w="111737" h="111737" extrusionOk="0">
                    <a:moveTo>
                      <a:pt x="55869" y="111738"/>
                    </a:moveTo>
                    <a:cubicBezTo>
                      <a:pt x="25058" y="111738"/>
                      <a:pt x="0" y="86679"/>
                      <a:pt x="0" y="55869"/>
                    </a:cubicBezTo>
                    <a:cubicBezTo>
                      <a:pt x="0" y="25058"/>
                      <a:pt x="25058" y="0"/>
                      <a:pt x="55869" y="0"/>
                    </a:cubicBezTo>
                    <a:cubicBezTo>
                      <a:pt x="86680" y="0"/>
                      <a:pt x="111738" y="25058"/>
                      <a:pt x="111738" y="55869"/>
                    </a:cubicBezTo>
                    <a:cubicBezTo>
                      <a:pt x="111738" y="86679"/>
                      <a:pt x="86680" y="111738"/>
                      <a:pt x="55869" y="111738"/>
                    </a:cubicBezTo>
                    <a:close/>
                    <a:moveTo>
                      <a:pt x="55869" y="19835"/>
                    </a:moveTo>
                    <a:cubicBezTo>
                      <a:pt x="35968" y="19835"/>
                      <a:pt x="19835" y="35968"/>
                      <a:pt x="19835" y="55869"/>
                    </a:cubicBezTo>
                    <a:cubicBezTo>
                      <a:pt x="19835" y="75770"/>
                      <a:pt x="36034" y="91903"/>
                      <a:pt x="55869" y="91903"/>
                    </a:cubicBezTo>
                    <a:cubicBezTo>
                      <a:pt x="75770" y="91903"/>
                      <a:pt x="91903" y="75704"/>
                      <a:pt x="91903" y="55869"/>
                    </a:cubicBezTo>
                    <a:cubicBezTo>
                      <a:pt x="91903" y="36034"/>
                      <a:pt x="75770"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4" name="Google Shape;1014;p13"/>
              <p:cNvSpPr/>
              <p:nvPr/>
            </p:nvSpPr>
            <p:spPr>
              <a:xfrm>
                <a:off x="61885" y="1743012"/>
                <a:ext cx="738330" cy="19835"/>
              </a:xfrm>
              <a:custGeom>
                <a:avLst/>
                <a:gdLst/>
                <a:ahLst/>
                <a:cxnLst/>
                <a:rect l="l" t="t" r="r" b="b"/>
                <a:pathLst>
                  <a:path w="738330" h="19835" extrusionOk="0">
                    <a:moveTo>
                      <a:pt x="0" y="0"/>
                    </a:moveTo>
                    <a:lnTo>
                      <a:pt x="738330" y="0"/>
                    </a:lnTo>
                    <a:lnTo>
                      <a:pt x="73833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5" name="Google Shape;1015;p13"/>
              <p:cNvSpPr/>
              <p:nvPr/>
            </p:nvSpPr>
            <p:spPr>
              <a:xfrm>
                <a:off x="786727" y="1697061"/>
                <a:ext cx="111737" cy="111737"/>
              </a:xfrm>
              <a:custGeom>
                <a:avLst/>
                <a:gdLst/>
                <a:ahLst/>
                <a:cxnLst/>
                <a:rect l="l" t="t" r="r" b="b"/>
                <a:pathLst>
                  <a:path w="111737" h="111737" extrusionOk="0">
                    <a:moveTo>
                      <a:pt x="55869" y="111738"/>
                    </a:moveTo>
                    <a:cubicBezTo>
                      <a:pt x="25058" y="111738"/>
                      <a:pt x="0" y="86680"/>
                      <a:pt x="0" y="55869"/>
                    </a:cubicBezTo>
                    <a:cubicBezTo>
                      <a:pt x="0" y="25058"/>
                      <a:pt x="25058" y="0"/>
                      <a:pt x="55869" y="0"/>
                    </a:cubicBezTo>
                    <a:cubicBezTo>
                      <a:pt x="86680" y="0"/>
                      <a:pt x="111738" y="25058"/>
                      <a:pt x="111738" y="55869"/>
                    </a:cubicBezTo>
                    <a:cubicBezTo>
                      <a:pt x="111738" y="86613"/>
                      <a:pt x="86680" y="111738"/>
                      <a:pt x="55869" y="111738"/>
                    </a:cubicBezTo>
                    <a:close/>
                    <a:moveTo>
                      <a:pt x="55869" y="19769"/>
                    </a:moveTo>
                    <a:cubicBezTo>
                      <a:pt x="35968" y="19769"/>
                      <a:pt x="19835" y="35968"/>
                      <a:pt x="19835" y="55803"/>
                    </a:cubicBezTo>
                    <a:cubicBezTo>
                      <a:pt x="19835" y="75704"/>
                      <a:pt x="36034" y="91837"/>
                      <a:pt x="55869" y="91837"/>
                    </a:cubicBezTo>
                    <a:cubicBezTo>
                      <a:pt x="75770" y="91837"/>
                      <a:pt x="91903" y="75638"/>
                      <a:pt x="91903" y="55803"/>
                    </a:cubicBezTo>
                    <a:cubicBezTo>
                      <a:pt x="91903" y="35968"/>
                      <a:pt x="75770" y="19769"/>
                      <a:pt x="55869"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6" name="Google Shape;1016;p13"/>
              <p:cNvSpPr/>
              <p:nvPr/>
            </p:nvSpPr>
            <p:spPr>
              <a:xfrm>
                <a:off x="61885" y="2412911"/>
                <a:ext cx="738330" cy="19835"/>
              </a:xfrm>
              <a:custGeom>
                <a:avLst/>
                <a:gdLst/>
                <a:ahLst/>
                <a:cxnLst/>
                <a:rect l="l" t="t" r="r" b="b"/>
                <a:pathLst>
                  <a:path w="738330" h="19835" extrusionOk="0">
                    <a:moveTo>
                      <a:pt x="0" y="0"/>
                    </a:moveTo>
                    <a:lnTo>
                      <a:pt x="738330" y="0"/>
                    </a:lnTo>
                    <a:lnTo>
                      <a:pt x="73833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7" name="Google Shape;1017;p13"/>
              <p:cNvSpPr/>
              <p:nvPr/>
            </p:nvSpPr>
            <p:spPr>
              <a:xfrm>
                <a:off x="232996" y="4669357"/>
                <a:ext cx="689866" cy="689866"/>
              </a:xfrm>
              <a:custGeom>
                <a:avLst/>
                <a:gdLst/>
                <a:ahLst/>
                <a:cxnLst/>
                <a:rect l="l" t="t" r="r" b="b"/>
                <a:pathLst>
                  <a:path w="689866" h="689866" extrusionOk="0">
                    <a:moveTo>
                      <a:pt x="679949" y="689866"/>
                    </a:moveTo>
                    <a:lnTo>
                      <a:pt x="9918" y="689866"/>
                    </a:lnTo>
                    <a:lnTo>
                      <a:pt x="0" y="679949"/>
                    </a:lnTo>
                    <a:lnTo>
                      <a:pt x="0" y="9918"/>
                    </a:lnTo>
                    <a:lnTo>
                      <a:pt x="9918" y="0"/>
                    </a:lnTo>
                    <a:lnTo>
                      <a:pt x="679949" y="0"/>
                    </a:lnTo>
                    <a:lnTo>
                      <a:pt x="689866" y="9918"/>
                    </a:lnTo>
                    <a:lnTo>
                      <a:pt x="689866" y="679949"/>
                    </a:lnTo>
                    <a:lnTo>
                      <a:pt x="679949" y="689866"/>
                    </a:lnTo>
                    <a:close/>
                    <a:moveTo>
                      <a:pt x="19835" y="670031"/>
                    </a:moveTo>
                    <a:lnTo>
                      <a:pt x="670031" y="670031"/>
                    </a:lnTo>
                    <a:lnTo>
                      <a:pt x="670031" y="19835"/>
                    </a:lnTo>
                    <a:lnTo>
                      <a:pt x="19835" y="19835"/>
                    </a:lnTo>
                    <a:lnTo>
                      <a:pt x="19835" y="6700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8" name="Google Shape;1018;p13"/>
              <p:cNvSpPr/>
              <p:nvPr/>
            </p:nvSpPr>
            <p:spPr>
              <a:xfrm>
                <a:off x="732908" y="4679275"/>
                <a:ext cx="19835" cy="289064"/>
              </a:xfrm>
              <a:custGeom>
                <a:avLst/>
                <a:gdLst/>
                <a:ahLst/>
                <a:cxnLst/>
                <a:rect l="l" t="t" r="r" b="b"/>
                <a:pathLst>
                  <a:path w="19835" h="289064" extrusionOk="0">
                    <a:moveTo>
                      <a:pt x="0" y="0"/>
                    </a:moveTo>
                    <a:lnTo>
                      <a:pt x="19835" y="0"/>
                    </a:lnTo>
                    <a:lnTo>
                      <a:pt x="19835" y="289064"/>
                    </a:lnTo>
                    <a:lnTo>
                      <a:pt x="0" y="28906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9" name="Google Shape;1019;p13"/>
              <p:cNvSpPr/>
              <p:nvPr/>
            </p:nvSpPr>
            <p:spPr>
              <a:xfrm>
                <a:off x="403116" y="4883246"/>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0" name="Google Shape;1020;p13"/>
              <p:cNvSpPr/>
              <p:nvPr/>
            </p:nvSpPr>
            <p:spPr>
              <a:xfrm>
                <a:off x="568012" y="4679275"/>
                <a:ext cx="19835" cy="465993"/>
              </a:xfrm>
              <a:custGeom>
                <a:avLst/>
                <a:gdLst/>
                <a:ahLst/>
                <a:cxnLst/>
                <a:rect l="l" t="t" r="r" b="b"/>
                <a:pathLst>
                  <a:path w="19835" h="465993" extrusionOk="0">
                    <a:moveTo>
                      <a:pt x="0" y="0"/>
                    </a:moveTo>
                    <a:lnTo>
                      <a:pt x="19835" y="0"/>
                    </a:lnTo>
                    <a:lnTo>
                      <a:pt x="19835" y="465993"/>
                    </a:lnTo>
                    <a:lnTo>
                      <a:pt x="0" y="46599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1" name="Google Shape;1021;p13"/>
              <p:cNvSpPr/>
              <p:nvPr/>
            </p:nvSpPr>
            <p:spPr>
              <a:xfrm>
                <a:off x="623881" y="5181302"/>
                <a:ext cx="289064" cy="19835"/>
              </a:xfrm>
              <a:custGeom>
                <a:avLst/>
                <a:gdLst/>
                <a:ahLst/>
                <a:cxnLst/>
                <a:rect l="l" t="t" r="r" b="b"/>
                <a:pathLst>
                  <a:path w="289064" h="19835" extrusionOk="0">
                    <a:moveTo>
                      <a:pt x="0" y="0"/>
                    </a:moveTo>
                    <a:lnTo>
                      <a:pt x="289064" y="0"/>
                    </a:lnTo>
                    <a:lnTo>
                      <a:pt x="2890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2" name="Google Shape;1022;p13"/>
              <p:cNvSpPr/>
              <p:nvPr/>
            </p:nvSpPr>
            <p:spPr>
              <a:xfrm>
                <a:off x="242914" y="4827377"/>
                <a:ext cx="124167" cy="19835"/>
              </a:xfrm>
              <a:custGeom>
                <a:avLst/>
                <a:gdLst/>
                <a:ahLst/>
                <a:cxnLst/>
                <a:rect l="l" t="t" r="r" b="b"/>
                <a:pathLst>
                  <a:path w="124167" h="19835" extrusionOk="0">
                    <a:moveTo>
                      <a:pt x="0" y="0"/>
                    </a:moveTo>
                    <a:lnTo>
                      <a:pt x="124168" y="0"/>
                    </a:lnTo>
                    <a:lnTo>
                      <a:pt x="124168"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3" name="Google Shape;1023;p13"/>
              <p:cNvSpPr/>
              <p:nvPr/>
            </p:nvSpPr>
            <p:spPr>
              <a:xfrm>
                <a:off x="242914" y="5004373"/>
                <a:ext cx="453960" cy="19835"/>
              </a:xfrm>
              <a:custGeom>
                <a:avLst/>
                <a:gdLst/>
                <a:ahLst/>
                <a:cxnLst/>
                <a:rect l="l" t="t" r="r" b="b"/>
                <a:pathLst>
                  <a:path w="453960" h="19835" extrusionOk="0">
                    <a:moveTo>
                      <a:pt x="0" y="0"/>
                    </a:moveTo>
                    <a:lnTo>
                      <a:pt x="453960" y="0"/>
                    </a:lnTo>
                    <a:lnTo>
                      <a:pt x="453960"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4" name="Google Shape;1024;p13"/>
              <p:cNvSpPr/>
              <p:nvPr/>
            </p:nvSpPr>
            <p:spPr>
              <a:xfrm>
                <a:off x="682328" y="4953727"/>
                <a:ext cx="120994" cy="121060"/>
              </a:xfrm>
              <a:custGeom>
                <a:avLst/>
                <a:gdLst/>
                <a:ahLst/>
                <a:cxnLst/>
                <a:rect l="l" t="t" r="r" b="b"/>
                <a:pathLst>
                  <a:path w="120994" h="121060" extrusionOk="0">
                    <a:moveTo>
                      <a:pt x="60497" y="121060"/>
                    </a:moveTo>
                    <a:cubicBezTo>
                      <a:pt x="27108" y="121060"/>
                      <a:pt x="0" y="93886"/>
                      <a:pt x="0" y="60564"/>
                    </a:cubicBezTo>
                    <a:cubicBezTo>
                      <a:pt x="0" y="27240"/>
                      <a:pt x="27174" y="0"/>
                      <a:pt x="60497" y="0"/>
                    </a:cubicBezTo>
                    <a:cubicBezTo>
                      <a:pt x="93886" y="0"/>
                      <a:pt x="120994" y="27174"/>
                      <a:pt x="120994" y="60564"/>
                    </a:cubicBezTo>
                    <a:cubicBezTo>
                      <a:pt x="120994" y="93953"/>
                      <a:pt x="93886" y="121060"/>
                      <a:pt x="60497" y="121060"/>
                    </a:cubicBezTo>
                    <a:close/>
                    <a:moveTo>
                      <a:pt x="60497" y="19835"/>
                    </a:moveTo>
                    <a:cubicBezTo>
                      <a:pt x="38083" y="19835"/>
                      <a:pt x="19835" y="38084"/>
                      <a:pt x="19835" y="60564"/>
                    </a:cubicBezTo>
                    <a:cubicBezTo>
                      <a:pt x="19835" y="83043"/>
                      <a:pt x="38083" y="101225"/>
                      <a:pt x="60497" y="101225"/>
                    </a:cubicBezTo>
                    <a:cubicBezTo>
                      <a:pt x="82911" y="101225"/>
                      <a:pt x="101159" y="82977"/>
                      <a:pt x="101159" y="60564"/>
                    </a:cubicBezTo>
                    <a:cubicBezTo>
                      <a:pt x="101159" y="38150"/>
                      <a:pt x="82911"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5" name="Google Shape;1025;p13"/>
              <p:cNvSpPr/>
              <p:nvPr/>
            </p:nvSpPr>
            <p:spPr>
              <a:xfrm>
                <a:off x="352536" y="4776731"/>
                <a:ext cx="120994" cy="121060"/>
              </a:xfrm>
              <a:custGeom>
                <a:avLst/>
                <a:gdLst/>
                <a:ahLst/>
                <a:cxnLst/>
                <a:rect l="l" t="t" r="r" b="b"/>
                <a:pathLst>
                  <a:path w="120994" h="121060" extrusionOk="0">
                    <a:moveTo>
                      <a:pt x="60497" y="121060"/>
                    </a:moveTo>
                    <a:cubicBezTo>
                      <a:pt x="27108" y="121060"/>
                      <a:pt x="0" y="93886"/>
                      <a:pt x="0" y="60563"/>
                    </a:cubicBezTo>
                    <a:cubicBezTo>
                      <a:pt x="0" y="27240"/>
                      <a:pt x="27174" y="0"/>
                      <a:pt x="60497" y="0"/>
                    </a:cubicBezTo>
                    <a:cubicBezTo>
                      <a:pt x="93886" y="0"/>
                      <a:pt x="120994" y="27174"/>
                      <a:pt x="120994" y="60563"/>
                    </a:cubicBezTo>
                    <a:cubicBezTo>
                      <a:pt x="120994" y="93952"/>
                      <a:pt x="93820" y="121060"/>
                      <a:pt x="60497" y="121060"/>
                    </a:cubicBezTo>
                    <a:close/>
                    <a:moveTo>
                      <a:pt x="60497" y="19901"/>
                    </a:moveTo>
                    <a:cubicBezTo>
                      <a:pt x="38083" y="19901"/>
                      <a:pt x="19835" y="38149"/>
                      <a:pt x="19835" y="60629"/>
                    </a:cubicBezTo>
                    <a:cubicBezTo>
                      <a:pt x="19835" y="83109"/>
                      <a:pt x="38083" y="101291"/>
                      <a:pt x="60497" y="101291"/>
                    </a:cubicBezTo>
                    <a:cubicBezTo>
                      <a:pt x="82911" y="101291"/>
                      <a:pt x="101159" y="83043"/>
                      <a:pt x="101159" y="60629"/>
                    </a:cubicBezTo>
                    <a:cubicBezTo>
                      <a:pt x="101159" y="38215"/>
                      <a:pt x="82911" y="19901"/>
                      <a:pt x="60497" y="199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6" name="Google Shape;1026;p13"/>
              <p:cNvSpPr/>
              <p:nvPr/>
            </p:nvSpPr>
            <p:spPr>
              <a:xfrm>
                <a:off x="517432" y="5130722"/>
                <a:ext cx="120994" cy="121060"/>
              </a:xfrm>
              <a:custGeom>
                <a:avLst/>
                <a:gdLst/>
                <a:ahLst/>
                <a:cxnLst/>
                <a:rect l="l" t="t" r="r" b="b"/>
                <a:pathLst>
                  <a:path w="120994" h="121060" extrusionOk="0">
                    <a:moveTo>
                      <a:pt x="60497" y="121060"/>
                    </a:moveTo>
                    <a:cubicBezTo>
                      <a:pt x="27108" y="121060"/>
                      <a:pt x="0" y="93886"/>
                      <a:pt x="0" y="60563"/>
                    </a:cubicBezTo>
                    <a:cubicBezTo>
                      <a:pt x="0" y="27240"/>
                      <a:pt x="27174" y="0"/>
                      <a:pt x="60497" y="0"/>
                    </a:cubicBezTo>
                    <a:cubicBezTo>
                      <a:pt x="93886" y="0"/>
                      <a:pt x="120994" y="27174"/>
                      <a:pt x="120994" y="60563"/>
                    </a:cubicBezTo>
                    <a:cubicBezTo>
                      <a:pt x="120994" y="93953"/>
                      <a:pt x="93886" y="121060"/>
                      <a:pt x="60497" y="121060"/>
                    </a:cubicBezTo>
                    <a:close/>
                    <a:moveTo>
                      <a:pt x="60497" y="19835"/>
                    </a:moveTo>
                    <a:cubicBezTo>
                      <a:pt x="38083" y="19835"/>
                      <a:pt x="19835" y="38084"/>
                      <a:pt x="19835" y="60563"/>
                    </a:cubicBezTo>
                    <a:cubicBezTo>
                      <a:pt x="19835" y="83043"/>
                      <a:pt x="38083" y="101225"/>
                      <a:pt x="60497" y="101225"/>
                    </a:cubicBezTo>
                    <a:cubicBezTo>
                      <a:pt x="82911" y="101225"/>
                      <a:pt x="101159" y="82977"/>
                      <a:pt x="101159" y="60563"/>
                    </a:cubicBezTo>
                    <a:cubicBezTo>
                      <a:pt x="101159" y="38150"/>
                      <a:pt x="82911"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7" name="Google Shape;1027;p13"/>
              <p:cNvSpPr/>
              <p:nvPr/>
            </p:nvSpPr>
            <p:spPr>
              <a:xfrm>
                <a:off x="334288" y="6199638"/>
                <a:ext cx="120994" cy="121060"/>
              </a:xfrm>
              <a:custGeom>
                <a:avLst/>
                <a:gdLst/>
                <a:ahLst/>
                <a:cxnLst/>
                <a:rect l="l" t="t" r="r" b="b"/>
                <a:pathLst>
                  <a:path w="120994" h="121060" extrusionOk="0">
                    <a:moveTo>
                      <a:pt x="60497" y="121060"/>
                    </a:moveTo>
                    <a:cubicBezTo>
                      <a:pt x="27108" y="121060"/>
                      <a:pt x="0" y="93886"/>
                      <a:pt x="0" y="60564"/>
                    </a:cubicBezTo>
                    <a:cubicBezTo>
                      <a:pt x="0" y="27174"/>
                      <a:pt x="27174" y="0"/>
                      <a:pt x="60497" y="0"/>
                    </a:cubicBezTo>
                    <a:cubicBezTo>
                      <a:pt x="93886" y="0"/>
                      <a:pt x="120994" y="27174"/>
                      <a:pt x="120994" y="60564"/>
                    </a:cubicBezTo>
                    <a:cubicBezTo>
                      <a:pt x="121060" y="93953"/>
                      <a:pt x="93886" y="121060"/>
                      <a:pt x="60497" y="121060"/>
                    </a:cubicBezTo>
                    <a:close/>
                    <a:moveTo>
                      <a:pt x="60497" y="19835"/>
                    </a:moveTo>
                    <a:cubicBezTo>
                      <a:pt x="38083" y="19835"/>
                      <a:pt x="19835" y="38084"/>
                      <a:pt x="19835" y="60564"/>
                    </a:cubicBezTo>
                    <a:cubicBezTo>
                      <a:pt x="19835" y="82977"/>
                      <a:pt x="38083" y="101225"/>
                      <a:pt x="60497" y="101225"/>
                    </a:cubicBezTo>
                    <a:cubicBezTo>
                      <a:pt x="82911" y="101225"/>
                      <a:pt x="101159" y="82977"/>
                      <a:pt x="101159" y="60564"/>
                    </a:cubicBezTo>
                    <a:cubicBezTo>
                      <a:pt x="101225" y="38150"/>
                      <a:pt x="82977" y="19835"/>
                      <a:pt x="60497"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8" name="Google Shape;1028;p13"/>
              <p:cNvSpPr/>
              <p:nvPr/>
            </p:nvSpPr>
            <p:spPr>
              <a:xfrm>
                <a:off x="62612" y="5928029"/>
                <a:ext cx="664344" cy="664345"/>
              </a:xfrm>
              <a:custGeom>
                <a:avLst/>
                <a:gdLst/>
                <a:ahLst/>
                <a:cxnLst/>
                <a:rect l="l" t="t" r="r" b="b"/>
                <a:pathLst>
                  <a:path w="664344" h="664345" extrusionOk="0">
                    <a:moveTo>
                      <a:pt x="332173" y="664345"/>
                    </a:moveTo>
                    <a:cubicBezTo>
                      <a:pt x="149028" y="664345"/>
                      <a:pt x="0" y="515317"/>
                      <a:pt x="0" y="332173"/>
                    </a:cubicBezTo>
                    <a:cubicBezTo>
                      <a:pt x="0" y="149028"/>
                      <a:pt x="149028" y="0"/>
                      <a:pt x="332173" y="0"/>
                    </a:cubicBezTo>
                    <a:cubicBezTo>
                      <a:pt x="515317" y="0"/>
                      <a:pt x="664345" y="149028"/>
                      <a:pt x="664345" y="332173"/>
                    </a:cubicBezTo>
                    <a:cubicBezTo>
                      <a:pt x="664345" y="515317"/>
                      <a:pt x="515383" y="664345"/>
                      <a:pt x="332173" y="664345"/>
                    </a:cubicBezTo>
                    <a:close/>
                    <a:moveTo>
                      <a:pt x="332173" y="19835"/>
                    </a:moveTo>
                    <a:cubicBezTo>
                      <a:pt x="159937" y="19835"/>
                      <a:pt x="19835" y="159937"/>
                      <a:pt x="19835" y="332173"/>
                    </a:cubicBezTo>
                    <a:cubicBezTo>
                      <a:pt x="19835" y="504408"/>
                      <a:pt x="159937" y="644510"/>
                      <a:pt x="332173" y="644510"/>
                    </a:cubicBezTo>
                    <a:cubicBezTo>
                      <a:pt x="504408" y="644510"/>
                      <a:pt x="644510" y="504408"/>
                      <a:pt x="644510" y="332173"/>
                    </a:cubicBezTo>
                    <a:cubicBezTo>
                      <a:pt x="644510" y="159937"/>
                      <a:pt x="504408" y="19835"/>
                      <a:pt x="332173"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9" name="Google Shape;1029;p13"/>
              <p:cNvSpPr/>
              <p:nvPr/>
            </p:nvSpPr>
            <p:spPr>
              <a:xfrm>
                <a:off x="49389" y="266286"/>
                <a:ext cx="4990587" cy="3734031"/>
              </a:xfrm>
              <a:custGeom>
                <a:avLst/>
                <a:gdLst/>
                <a:ahLst/>
                <a:cxnLst/>
                <a:rect l="l" t="t" r="r" b="b"/>
                <a:pathLst>
                  <a:path w="4990587" h="3734031" extrusionOk="0">
                    <a:moveTo>
                      <a:pt x="4990588" y="0"/>
                    </a:moveTo>
                    <a:lnTo>
                      <a:pt x="4990588" y="19835"/>
                    </a:lnTo>
                    <a:lnTo>
                      <a:pt x="334354" y="19835"/>
                    </a:lnTo>
                    <a:cubicBezTo>
                      <a:pt x="160731" y="19835"/>
                      <a:pt x="19505" y="163706"/>
                      <a:pt x="19505" y="340503"/>
                    </a:cubicBezTo>
                    <a:lnTo>
                      <a:pt x="19505" y="3734032"/>
                    </a:lnTo>
                    <a:lnTo>
                      <a:pt x="0" y="3734032"/>
                    </a:lnTo>
                    <a:lnTo>
                      <a:pt x="0" y="340503"/>
                    </a:lnTo>
                    <a:cubicBezTo>
                      <a:pt x="0" y="152797"/>
                      <a:pt x="150020" y="0"/>
                      <a:pt x="334354" y="0"/>
                    </a:cubicBezTo>
                    <a:lnTo>
                      <a:pt x="499058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0" name="Google Shape;1030;p13"/>
              <p:cNvSpPr/>
              <p:nvPr/>
            </p:nvSpPr>
            <p:spPr>
              <a:xfrm>
                <a:off x="5040043" y="215773"/>
                <a:ext cx="121060" cy="120994"/>
              </a:xfrm>
              <a:custGeom>
                <a:avLst/>
                <a:gdLst/>
                <a:ahLst/>
                <a:cxnLst/>
                <a:rect l="l" t="t" r="r" b="b"/>
                <a:pathLst>
                  <a:path w="121060" h="120994" extrusionOk="0">
                    <a:moveTo>
                      <a:pt x="60497" y="120994"/>
                    </a:moveTo>
                    <a:cubicBezTo>
                      <a:pt x="27108" y="120994"/>
                      <a:pt x="0" y="93820"/>
                      <a:pt x="0" y="60497"/>
                    </a:cubicBezTo>
                    <a:cubicBezTo>
                      <a:pt x="0" y="27108"/>
                      <a:pt x="27174" y="0"/>
                      <a:pt x="60497" y="0"/>
                    </a:cubicBezTo>
                    <a:cubicBezTo>
                      <a:pt x="93886" y="0"/>
                      <a:pt x="121060" y="27174"/>
                      <a:pt x="121060" y="60497"/>
                    </a:cubicBezTo>
                    <a:cubicBezTo>
                      <a:pt x="120995" y="93820"/>
                      <a:pt x="93820" y="120994"/>
                      <a:pt x="60497" y="120994"/>
                    </a:cubicBezTo>
                    <a:close/>
                    <a:moveTo>
                      <a:pt x="60497" y="19769"/>
                    </a:moveTo>
                    <a:cubicBezTo>
                      <a:pt x="38084" y="19769"/>
                      <a:pt x="19835" y="38017"/>
                      <a:pt x="19835" y="60431"/>
                    </a:cubicBezTo>
                    <a:cubicBezTo>
                      <a:pt x="19835" y="82845"/>
                      <a:pt x="38084" y="101093"/>
                      <a:pt x="60497" y="101093"/>
                    </a:cubicBezTo>
                    <a:cubicBezTo>
                      <a:pt x="82911" y="101093"/>
                      <a:pt x="101225" y="82845"/>
                      <a:pt x="101225" y="60431"/>
                    </a:cubicBezTo>
                    <a:cubicBezTo>
                      <a:pt x="101160" y="38017"/>
                      <a:pt x="82911" y="19769"/>
                      <a:pt x="60497"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1" name="Google Shape;1031;p13"/>
              <p:cNvSpPr/>
              <p:nvPr/>
            </p:nvSpPr>
            <p:spPr>
              <a:xfrm>
                <a:off x="0" y="4000384"/>
                <a:ext cx="121060" cy="120994"/>
              </a:xfrm>
              <a:custGeom>
                <a:avLst/>
                <a:gdLst/>
                <a:ahLst/>
                <a:cxnLst/>
                <a:rect l="l" t="t" r="r" b="b"/>
                <a:pathLst>
                  <a:path w="121060" h="120994" extrusionOk="0">
                    <a:moveTo>
                      <a:pt x="60497" y="120994"/>
                    </a:moveTo>
                    <a:cubicBezTo>
                      <a:pt x="27108" y="120994"/>
                      <a:pt x="0" y="93820"/>
                      <a:pt x="0" y="60497"/>
                    </a:cubicBezTo>
                    <a:cubicBezTo>
                      <a:pt x="0" y="27108"/>
                      <a:pt x="27174" y="0"/>
                      <a:pt x="60497" y="0"/>
                    </a:cubicBezTo>
                    <a:cubicBezTo>
                      <a:pt x="93886" y="0"/>
                      <a:pt x="121060" y="27174"/>
                      <a:pt x="121060" y="60497"/>
                    </a:cubicBezTo>
                    <a:cubicBezTo>
                      <a:pt x="121060" y="93820"/>
                      <a:pt x="93886" y="120994"/>
                      <a:pt x="60497" y="120994"/>
                    </a:cubicBezTo>
                    <a:close/>
                    <a:moveTo>
                      <a:pt x="60497" y="19769"/>
                    </a:moveTo>
                    <a:cubicBezTo>
                      <a:pt x="38083" y="19769"/>
                      <a:pt x="19835" y="38017"/>
                      <a:pt x="19835" y="60431"/>
                    </a:cubicBezTo>
                    <a:cubicBezTo>
                      <a:pt x="19835" y="82845"/>
                      <a:pt x="38083" y="101093"/>
                      <a:pt x="60497" y="101093"/>
                    </a:cubicBezTo>
                    <a:cubicBezTo>
                      <a:pt x="82911" y="101093"/>
                      <a:pt x="101225" y="82845"/>
                      <a:pt x="101225" y="60431"/>
                    </a:cubicBezTo>
                    <a:cubicBezTo>
                      <a:pt x="101225" y="38017"/>
                      <a:pt x="82977" y="19769"/>
                      <a:pt x="60497" y="197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2" name="Google Shape;1032;p13"/>
              <p:cNvSpPr/>
              <p:nvPr/>
            </p:nvSpPr>
            <p:spPr>
              <a:xfrm>
                <a:off x="903027" y="276204"/>
                <a:ext cx="4117180" cy="6318616"/>
              </a:xfrm>
              <a:custGeom>
                <a:avLst/>
                <a:gdLst/>
                <a:ahLst/>
                <a:cxnLst/>
                <a:rect l="l" t="t" r="r" b="b"/>
                <a:pathLst>
                  <a:path w="4117180" h="6318616" extrusionOk="0">
                    <a:moveTo>
                      <a:pt x="4117114" y="6318617"/>
                    </a:moveTo>
                    <a:lnTo>
                      <a:pt x="371446" y="6318617"/>
                    </a:lnTo>
                    <a:cubicBezTo>
                      <a:pt x="166615" y="6318617"/>
                      <a:pt x="0" y="6165886"/>
                      <a:pt x="0" y="5978114"/>
                    </a:cubicBezTo>
                    <a:lnTo>
                      <a:pt x="0" y="0"/>
                    </a:lnTo>
                    <a:lnTo>
                      <a:pt x="21620" y="0"/>
                    </a:lnTo>
                    <a:lnTo>
                      <a:pt x="21620" y="5978114"/>
                    </a:lnTo>
                    <a:cubicBezTo>
                      <a:pt x="21620" y="6154911"/>
                      <a:pt x="178516" y="6298782"/>
                      <a:pt x="371446" y="6298782"/>
                    </a:cubicBezTo>
                    <a:lnTo>
                      <a:pt x="4117180" y="6298782"/>
                    </a:lnTo>
                    <a:lnTo>
                      <a:pt x="4117180" y="6318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3" name="Google Shape;1033;p13"/>
              <p:cNvSpPr/>
              <p:nvPr/>
            </p:nvSpPr>
            <p:spPr>
              <a:xfrm>
                <a:off x="5020207" y="6529034"/>
                <a:ext cx="111738" cy="111738"/>
              </a:xfrm>
              <a:custGeom>
                <a:avLst/>
                <a:gdLst/>
                <a:ahLst/>
                <a:cxnLst/>
                <a:rect l="l" t="t" r="r" b="b"/>
                <a:pathLst>
                  <a:path w="111738" h="111738" extrusionOk="0">
                    <a:moveTo>
                      <a:pt x="55869" y="111738"/>
                    </a:moveTo>
                    <a:cubicBezTo>
                      <a:pt x="25059" y="111738"/>
                      <a:pt x="0" y="86679"/>
                      <a:pt x="0" y="55869"/>
                    </a:cubicBezTo>
                    <a:cubicBezTo>
                      <a:pt x="0" y="25058"/>
                      <a:pt x="25059" y="0"/>
                      <a:pt x="55869" y="0"/>
                    </a:cubicBezTo>
                    <a:cubicBezTo>
                      <a:pt x="86680" y="0"/>
                      <a:pt x="111738" y="25058"/>
                      <a:pt x="111738" y="55869"/>
                    </a:cubicBezTo>
                    <a:cubicBezTo>
                      <a:pt x="111738" y="86679"/>
                      <a:pt x="86614" y="111738"/>
                      <a:pt x="55869" y="111738"/>
                    </a:cubicBezTo>
                    <a:close/>
                    <a:moveTo>
                      <a:pt x="55869" y="19835"/>
                    </a:moveTo>
                    <a:cubicBezTo>
                      <a:pt x="35968" y="19835"/>
                      <a:pt x="19835" y="36034"/>
                      <a:pt x="19835" y="55869"/>
                    </a:cubicBezTo>
                    <a:cubicBezTo>
                      <a:pt x="19835" y="75704"/>
                      <a:pt x="35968" y="91903"/>
                      <a:pt x="55869" y="91903"/>
                    </a:cubicBezTo>
                    <a:cubicBezTo>
                      <a:pt x="75770" y="91903"/>
                      <a:pt x="91903" y="75704"/>
                      <a:pt x="91903" y="55869"/>
                    </a:cubicBezTo>
                    <a:cubicBezTo>
                      <a:pt x="91903" y="35968"/>
                      <a:pt x="75704" y="19835"/>
                      <a:pt x="55869" y="19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4" name="Google Shape;1034;p13"/>
              <p:cNvSpPr/>
              <p:nvPr/>
            </p:nvSpPr>
            <p:spPr>
              <a:xfrm>
                <a:off x="375280" y="6572539"/>
                <a:ext cx="1673755" cy="19835"/>
              </a:xfrm>
              <a:custGeom>
                <a:avLst/>
                <a:gdLst/>
                <a:ahLst/>
                <a:cxnLst/>
                <a:rect l="l" t="t" r="r" b="b"/>
                <a:pathLst>
                  <a:path w="1673755" h="19835" extrusionOk="0">
                    <a:moveTo>
                      <a:pt x="0" y="0"/>
                    </a:moveTo>
                    <a:lnTo>
                      <a:pt x="1673755" y="0"/>
                    </a:lnTo>
                    <a:lnTo>
                      <a:pt x="1673755"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35" name="Google Shape;1035;p13"/>
            <p:cNvGrpSpPr/>
            <p:nvPr/>
          </p:nvGrpSpPr>
          <p:grpSpPr>
            <a:xfrm>
              <a:off x="5802433" y="231750"/>
              <a:ext cx="3208617" cy="4679969"/>
              <a:chOff x="7029045" y="215707"/>
              <a:chExt cx="5161037" cy="6424998"/>
            </a:xfrm>
          </p:grpSpPr>
          <p:sp>
            <p:nvSpPr>
              <p:cNvPr id="1036" name="Google Shape;1036;p13"/>
              <p:cNvSpPr/>
              <p:nvPr/>
            </p:nvSpPr>
            <p:spPr>
              <a:xfrm>
                <a:off x="11268938" y="5499788"/>
                <a:ext cx="865142" cy="1080420"/>
              </a:xfrm>
              <a:custGeom>
                <a:avLst/>
                <a:gdLst/>
                <a:ahLst/>
                <a:cxnLst/>
                <a:rect l="l" t="t" r="r" b="b"/>
                <a:pathLst>
                  <a:path w="865142" h="1080420" extrusionOk="0">
                    <a:moveTo>
                      <a:pt x="272667" y="0"/>
                    </a:moveTo>
                    <a:lnTo>
                      <a:pt x="865143" y="0"/>
                    </a:lnTo>
                    <a:lnTo>
                      <a:pt x="865143" y="19835"/>
                    </a:lnTo>
                    <a:lnTo>
                      <a:pt x="272667" y="19835"/>
                    </a:lnTo>
                    <a:cubicBezTo>
                      <a:pt x="131110" y="19835"/>
                      <a:pt x="15868" y="163706"/>
                      <a:pt x="15868" y="340503"/>
                    </a:cubicBezTo>
                    <a:lnTo>
                      <a:pt x="15868" y="1080420"/>
                    </a:lnTo>
                    <a:lnTo>
                      <a:pt x="0" y="1080420"/>
                    </a:lnTo>
                    <a:lnTo>
                      <a:pt x="0" y="340503"/>
                    </a:lnTo>
                    <a:cubicBezTo>
                      <a:pt x="0" y="152797"/>
                      <a:pt x="122317" y="0"/>
                      <a:pt x="27266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37" name="Google Shape;1037;p13"/>
              <p:cNvGrpSpPr/>
              <p:nvPr/>
            </p:nvGrpSpPr>
            <p:grpSpPr>
              <a:xfrm>
                <a:off x="11426627" y="5799233"/>
                <a:ext cx="544011" cy="544012"/>
                <a:chOff x="11426627" y="5799233"/>
                <a:chExt cx="544011" cy="544012"/>
              </a:xfrm>
            </p:grpSpPr>
            <p:sp>
              <p:nvSpPr>
                <p:cNvPr id="1038" name="Google Shape;1038;p13"/>
                <p:cNvSpPr/>
                <p:nvPr/>
              </p:nvSpPr>
              <p:spPr>
                <a:xfrm>
                  <a:off x="11426627" y="5799233"/>
                  <a:ext cx="544011" cy="544012"/>
                </a:xfrm>
                <a:custGeom>
                  <a:avLst/>
                  <a:gdLst/>
                  <a:ahLst/>
                  <a:cxnLst/>
                  <a:rect l="l" t="t" r="r" b="b"/>
                  <a:pathLst>
                    <a:path w="544011" h="544012" extrusionOk="0">
                      <a:moveTo>
                        <a:pt x="7802" y="0"/>
                      </a:moveTo>
                      <a:lnTo>
                        <a:pt x="536210" y="0"/>
                      </a:lnTo>
                      <a:lnTo>
                        <a:pt x="544012" y="7802"/>
                      </a:lnTo>
                      <a:lnTo>
                        <a:pt x="544012" y="536210"/>
                      </a:lnTo>
                      <a:lnTo>
                        <a:pt x="536210" y="544012"/>
                      </a:lnTo>
                      <a:lnTo>
                        <a:pt x="7802" y="544012"/>
                      </a:lnTo>
                      <a:lnTo>
                        <a:pt x="0" y="536210"/>
                      </a:lnTo>
                      <a:lnTo>
                        <a:pt x="0" y="7802"/>
                      </a:lnTo>
                      <a:lnTo>
                        <a:pt x="7802" y="0"/>
                      </a:lnTo>
                      <a:close/>
                      <a:moveTo>
                        <a:pt x="528408" y="15670"/>
                      </a:moveTo>
                      <a:lnTo>
                        <a:pt x="15670" y="15670"/>
                      </a:lnTo>
                      <a:lnTo>
                        <a:pt x="15670" y="528408"/>
                      </a:lnTo>
                      <a:lnTo>
                        <a:pt x="528408" y="528408"/>
                      </a:lnTo>
                      <a:lnTo>
                        <a:pt x="528408"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9" name="Google Shape;1039;p13"/>
                <p:cNvSpPr/>
                <p:nvPr/>
              </p:nvSpPr>
              <p:spPr>
                <a:xfrm>
                  <a:off x="11560779" y="6107537"/>
                  <a:ext cx="15669" cy="227971"/>
                </a:xfrm>
                <a:custGeom>
                  <a:avLst/>
                  <a:gdLst/>
                  <a:ahLst/>
                  <a:cxnLst/>
                  <a:rect l="l" t="t" r="r" b="b"/>
                  <a:pathLst>
                    <a:path w="15669" h="227971" extrusionOk="0">
                      <a:moveTo>
                        <a:pt x="0" y="0"/>
                      </a:moveTo>
                      <a:lnTo>
                        <a:pt x="15670" y="0"/>
                      </a:lnTo>
                      <a:lnTo>
                        <a:pt x="15670" y="227972"/>
                      </a:lnTo>
                      <a:lnTo>
                        <a:pt x="0" y="227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0" name="Google Shape;1040;p13"/>
                <p:cNvSpPr/>
                <p:nvPr/>
              </p:nvSpPr>
              <p:spPr>
                <a:xfrm>
                  <a:off x="11820884" y="5807035"/>
                  <a:ext cx="15669" cy="367545"/>
                </a:xfrm>
                <a:custGeom>
                  <a:avLst/>
                  <a:gdLst/>
                  <a:ahLst/>
                  <a:cxnLst/>
                  <a:rect l="l" t="t" r="r" b="b"/>
                  <a:pathLst>
                    <a:path w="15669" h="367545" extrusionOk="0">
                      <a:moveTo>
                        <a:pt x="0" y="0"/>
                      </a:moveTo>
                      <a:lnTo>
                        <a:pt x="15670" y="0"/>
                      </a:lnTo>
                      <a:lnTo>
                        <a:pt x="15670"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1" name="Google Shape;1041;p13"/>
                <p:cNvSpPr/>
                <p:nvPr/>
              </p:nvSpPr>
              <p:spPr>
                <a:xfrm>
                  <a:off x="11690832" y="5967964"/>
                  <a:ext cx="15669" cy="367545"/>
                </a:xfrm>
                <a:custGeom>
                  <a:avLst/>
                  <a:gdLst/>
                  <a:ahLst/>
                  <a:cxnLst/>
                  <a:rect l="l" t="t" r="r" b="b"/>
                  <a:pathLst>
                    <a:path w="15669" h="367545" extrusionOk="0">
                      <a:moveTo>
                        <a:pt x="0" y="0"/>
                      </a:moveTo>
                      <a:lnTo>
                        <a:pt x="15669" y="0"/>
                      </a:lnTo>
                      <a:lnTo>
                        <a:pt x="15669" y="367545"/>
                      </a:lnTo>
                      <a:lnTo>
                        <a:pt x="0" y="36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2" name="Google Shape;1042;p13"/>
                <p:cNvSpPr/>
                <p:nvPr/>
              </p:nvSpPr>
              <p:spPr>
                <a:xfrm>
                  <a:off x="11434429" y="5923864"/>
                  <a:ext cx="227971" cy="15669"/>
                </a:xfrm>
                <a:custGeom>
                  <a:avLst/>
                  <a:gdLst/>
                  <a:ahLst/>
                  <a:cxnLst/>
                  <a:rect l="l" t="t" r="r" b="b"/>
                  <a:pathLst>
                    <a:path w="227971" h="15669" extrusionOk="0">
                      <a:moveTo>
                        <a:pt x="0" y="0"/>
                      </a:moveTo>
                      <a:lnTo>
                        <a:pt x="227972" y="0"/>
                      </a:lnTo>
                      <a:lnTo>
                        <a:pt x="227972"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3" name="Google Shape;1043;p13"/>
                <p:cNvSpPr/>
                <p:nvPr/>
              </p:nvSpPr>
              <p:spPr>
                <a:xfrm>
                  <a:off x="11864918" y="6203010"/>
                  <a:ext cx="97919" cy="15669"/>
                </a:xfrm>
                <a:custGeom>
                  <a:avLst/>
                  <a:gdLst/>
                  <a:ahLst/>
                  <a:cxnLst/>
                  <a:rect l="l" t="t" r="r" b="b"/>
                  <a:pathLst>
                    <a:path w="97919" h="15669" extrusionOk="0">
                      <a:moveTo>
                        <a:pt x="0" y="0"/>
                      </a:moveTo>
                      <a:lnTo>
                        <a:pt x="97920" y="0"/>
                      </a:lnTo>
                      <a:lnTo>
                        <a:pt x="97920"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4" name="Google Shape;1044;p13"/>
                <p:cNvSpPr/>
                <p:nvPr/>
              </p:nvSpPr>
              <p:spPr>
                <a:xfrm>
                  <a:off x="11604813" y="6063437"/>
                  <a:ext cx="358024" cy="15669"/>
                </a:xfrm>
                <a:custGeom>
                  <a:avLst/>
                  <a:gdLst/>
                  <a:ahLst/>
                  <a:cxnLst/>
                  <a:rect l="l" t="t" r="r" b="b"/>
                  <a:pathLst>
                    <a:path w="358024" h="15669" extrusionOk="0">
                      <a:moveTo>
                        <a:pt x="0" y="0"/>
                      </a:moveTo>
                      <a:lnTo>
                        <a:pt x="358024" y="0"/>
                      </a:lnTo>
                      <a:lnTo>
                        <a:pt x="358024" y="15670"/>
                      </a:lnTo>
                      <a:lnTo>
                        <a:pt x="0" y="156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5" name="Google Shape;1045;p13"/>
                <p:cNvSpPr/>
                <p:nvPr/>
              </p:nvSpPr>
              <p:spPr>
                <a:xfrm>
                  <a:off x="11520844" y="6023502"/>
                  <a:ext cx="95473" cy="95473"/>
                </a:xfrm>
                <a:custGeom>
                  <a:avLst/>
                  <a:gdLst/>
                  <a:ahLst/>
                  <a:cxnLst/>
                  <a:rect l="l" t="t" r="r" b="b"/>
                  <a:pathLst>
                    <a:path w="95473" h="95473" extrusionOk="0">
                      <a:moveTo>
                        <a:pt x="47736" y="0"/>
                      </a:moveTo>
                      <a:cubicBezTo>
                        <a:pt x="74051" y="0"/>
                        <a:pt x="95474" y="21422"/>
                        <a:pt x="95474" y="47737"/>
                      </a:cubicBezTo>
                      <a:cubicBezTo>
                        <a:pt x="95474" y="74051"/>
                        <a:pt x="74051" y="95473"/>
                        <a:pt x="47736" y="95473"/>
                      </a:cubicBezTo>
                      <a:cubicBezTo>
                        <a:pt x="21422" y="95473"/>
                        <a:pt x="0" y="74051"/>
                        <a:pt x="0" y="47737"/>
                      </a:cubicBezTo>
                      <a:cubicBezTo>
                        <a:pt x="0" y="21422"/>
                        <a:pt x="21422" y="0"/>
                        <a:pt x="47736" y="0"/>
                      </a:cubicBezTo>
                      <a:close/>
                      <a:moveTo>
                        <a:pt x="47736" y="79870"/>
                      </a:moveTo>
                      <a:cubicBezTo>
                        <a:pt x="65456" y="79870"/>
                        <a:pt x="79804" y="65456"/>
                        <a:pt x="79804" y="47803"/>
                      </a:cubicBezTo>
                      <a:cubicBezTo>
                        <a:pt x="79804" y="30084"/>
                        <a:pt x="65390" y="15736"/>
                        <a:pt x="47736" y="15736"/>
                      </a:cubicBezTo>
                      <a:cubicBezTo>
                        <a:pt x="30084" y="15736"/>
                        <a:pt x="15670" y="30149"/>
                        <a:pt x="15670" y="47803"/>
                      </a:cubicBezTo>
                      <a:cubicBezTo>
                        <a:pt x="15670" y="65456"/>
                        <a:pt x="30084" y="79870"/>
                        <a:pt x="47736" y="79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6" name="Google Shape;1046;p13"/>
                <p:cNvSpPr/>
                <p:nvPr/>
              </p:nvSpPr>
              <p:spPr>
                <a:xfrm>
                  <a:off x="11780949" y="6163076"/>
                  <a:ext cx="95473" cy="95473"/>
                </a:xfrm>
                <a:custGeom>
                  <a:avLst/>
                  <a:gdLst/>
                  <a:ahLst/>
                  <a:cxnLst/>
                  <a:rect l="l" t="t" r="r" b="b"/>
                  <a:pathLst>
                    <a:path w="95473" h="95473" extrusionOk="0">
                      <a:moveTo>
                        <a:pt x="47737" y="0"/>
                      </a:moveTo>
                      <a:cubicBezTo>
                        <a:pt x="74052" y="0"/>
                        <a:pt x="95474" y="21422"/>
                        <a:pt x="95474" y="47736"/>
                      </a:cubicBezTo>
                      <a:cubicBezTo>
                        <a:pt x="95474" y="74051"/>
                        <a:pt x="74052" y="95473"/>
                        <a:pt x="47737" y="95473"/>
                      </a:cubicBezTo>
                      <a:cubicBezTo>
                        <a:pt x="21422" y="95473"/>
                        <a:pt x="0" y="74051"/>
                        <a:pt x="0" y="47736"/>
                      </a:cubicBezTo>
                      <a:cubicBezTo>
                        <a:pt x="0" y="21422"/>
                        <a:pt x="21422" y="0"/>
                        <a:pt x="47737" y="0"/>
                      </a:cubicBezTo>
                      <a:close/>
                      <a:moveTo>
                        <a:pt x="47737" y="79869"/>
                      </a:moveTo>
                      <a:cubicBezTo>
                        <a:pt x="65456" y="79869"/>
                        <a:pt x="79804" y="65456"/>
                        <a:pt x="79804" y="47803"/>
                      </a:cubicBezTo>
                      <a:cubicBezTo>
                        <a:pt x="79804" y="30083"/>
                        <a:pt x="65390" y="15736"/>
                        <a:pt x="47737" y="15736"/>
                      </a:cubicBezTo>
                      <a:cubicBezTo>
                        <a:pt x="30084" y="15736"/>
                        <a:pt x="15670" y="30149"/>
                        <a:pt x="15670" y="47803"/>
                      </a:cubicBezTo>
                      <a:cubicBezTo>
                        <a:pt x="15670" y="65456"/>
                        <a:pt x="30084" y="79869"/>
                        <a:pt x="47737" y="798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7" name="Google Shape;1047;p13"/>
                <p:cNvSpPr/>
                <p:nvPr/>
              </p:nvSpPr>
              <p:spPr>
                <a:xfrm>
                  <a:off x="11650897" y="5883929"/>
                  <a:ext cx="95472" cy="95473"/>
                </a:xfrm>
                <a:custGeom>
                  <a:avLst/>
                  <a:gdLst/>
                  <a:ahLst/>
                  <a:cxnLst/>
                  <a:rect l="l" t="t" r="r" b="b"/>
                  <a:pathLst>
                    <a:path w="95472" h="95473" extrusionOk="0">
                      <a:moveTo>
                        <a:pt x="47736" y="0"/>
                      </a:moveTo>
                      <a:cubicBezTo>
                        <a:pt x="74051" y="0"/>
                        <a:pt x="95473" y="21422"/>
                        <a:pt x="95473" y="47737"/>
                      </a:cubicBezTo>
                      <a:cubicBezTo>
                        <a:pt x="95473" y="74051"/>
                        <a:pt x="74051" y="95473"/>
                        <a:pt x="47736" y="95473"/>
                      </a:cubicBezTo>
                      <a:cubicBezTo>
                        <a:pt x="21422" y="95473"/>
                        <a:pt x="0" y="74051"/>
                        <a:pt x="0" y="47737"/>
                      </a:cubicBezTo>
                      <a:cubicBezTo>
                        <a:pt x="0" y="21422"/>
                        <a:pt x="21422" y="0"/>
                        <a:pt x="47736" y="0"/>
                      </a:cubicBezTo>
                      <a:close/>
                      <a:moveTo>
                        <a:pt x="47736" y="79870"/>
                      </a:moveTo>
                      <a:cubicBezTo>
                        <a:pt x="65456" y="79870"/>
                        <a:pt x="79803" y="65456"/>
                        <a:pt x="79803" y="47803"/>
                      </a:cubicBezTo>
                      <a:cubicBezTo>
                        <a:pt x="79803" y="30083"/>
                        <a:pt x="65390" y="15736"/>
                        <a:pt x="47736" y="15736"/>
                      </a:cubicBezTo>
                      <a:cubicBezTo>
                        <a:pt x="30017" y="15736"/>
                        <a:pt x="15670" y="30149"/>
                        <a:pt x="15670" y="47803"/>
                      </a:cubicBezTo>
                      <a:cubicBezTo>
                        <a:pt x="15670" y="65456"/>
                        <a:pt x="30083" y="79870"/>
                        <a:pt x="47736" y="798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48" name="Google Shape;1048;p13"/>
              <p:cNvSpPr/>
              <p:nvPr/>
            </p:nvSpPr>
            <p:spPr>
              <a:xfrm>
                <a:off x="11268145" y="271575"/>
                <a:ext cx="859258" cy="2046854"/>
              </a:xfrm>
              <a:custGeom>
                <a:avLst/>
                <a:gdLst/>
                <a:ahLst/>
                <a:cxnLst/>
                <a:rect l="l" t="t" r="r" b="b"/>
                <a:pathLst>
                  <a:path w="859258" h="2046854" extrusionOk="0">
                    <a:moveTo>
                      <a:pt x="66" y="0"/>
                    </a:moveTo>
                    <a:lnTo>
                      <a:pt x="14083" y="0"/>
                    </a:lnTo>
                    <a:lnTo>
                      <a:pt x="14083" y="2027019"/>
                    </a:lnTo>
                    <a:lnTo>
                      <a:pt x="618328" y="2027019"/>
                    </a:lnTo>
                    <a:cubicBezTo>
                      <a:pt x="743421" y="2027019"/>
                      <a:pt x="845241" y="1883148"/>
                      <a:pt x="845241" y="1706351"/>
                    </a:cubicBezTo>
                    <a:lnTo>
                      <a:pt x="845241" y="324701"/>
                    </a:lnTo>
                    <a:lnTo>
                      <a:pt x="859258" y="324701"/>
                    </a:lnTo>
                    <a:lnTo>
                      <a:pt x="859258" y="1706351"/>
                    </a:lnTo>
                    <a:cubicBezTo>
                      <a:pt x="859258" y="1894124"/>
                      <a:pt x="751157" y="2046854"/>
                      <a:pt x="618328" y="2046854"/>
                    </a:cubicBezTo>
                    <a:lnTo>
                      <a:pt x="7008" y="2046854"/>
                    </a:lnTo>
                    <a:lnTo>
                      <a:pt x="0" y="2036937"/>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9" name="Google Shape;1049;p13"/>
              <p:cNvSpPr/>
              <p:nvPr/>
            </p:nvSpPr>
            <p:spPr>
              <a:xfrm>
                <a:off x="11422793" y="271575"/>
                <a:ext cx="19835" cy="989773"/>
              </a:xfrm>
              <a:custGeom>
                <a:avLst/>
                <a:gdLst/>
                <a:ahLst/>
                <a:cxnLst/>
                <a:rect l="l" t="t" r="r" b="b"/>
                <a:pathLst>
                  <a:path w="19835" h="989773" extrusionOk="0">
                    <a:moveTo>
                      <a:pt x="0" y="0"/>
                    </a:moveTo>
                    <a:lnTo>
                      <a:pt x="19835" y="0"/>
                    </a:lnTo>
                    <a:lnTo>
                      <a:pt x="19835" y="989774"/>
                    </a:lnTo>
                    <a:lnTo>
                      <a:pt x="0" y="989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0" name="Google Shape;1050;p13"/>
              <p:cNvSpPr/>
              <p:nvPr/>
            </p:nvSpPr>
            <p:spPr>
              <a:xfrm>
                <a:off x="11376841" y="1247861"/>
                <a:ext cx="111738" cy="111737"/>
              </a:xfrm>
              <a:custGeom>
                <a:avLst/>
                <a:gdLst/>
                <a:ahLst/>
                <a:cxnLst/>
                <a:rect l="l" t="t" r="r" b="b"/>
                <a:pathLst>
                  <a:path w="111738" h="111737" extrusionOk="0">
                    <a:moveTo>
                      <a:pt x="55869" y="0"/>
                    </a:moveTo>
                    <a:cubicBezTo>
                      <a:pt x="86679" y="0"/>
                      <a:pt x="111738" y="25058"/>
                      <a:pt x="111738" y="55869"/>
                    </a:cubicBezTo>
                    <a:cubicBezTo>
                      <a:pt x="111738" y="86680"/>
                      <a:pt x="86679" y="111738"/>
                      <a:pt x="55869" y="111738"/>
                    </a:cubicBezTo>
                    <a:cubicBezTo>
                      <a:pt x="25059" y="111738"/>
                      <a:pt x="0" y="86680"/>
                      <a:pt x="0" y="55869"/>
                    </a:cubicBezTo>
                    <a:cubicBezTo>
                      <a:pt x="0" y="25058"/>
                      <a:pt x="25059" y="0"/>
                      <a:pt x="55869" y="0"/>
                    </a:cubicBezTo>
                    <a:close/>
                    <a:moveTo>
                      <a:pt x="55869" y="91903"/>
                    </a:moveTo>
                    <a:cubicBezTo>
                      <a:pt x="75771" y="91903"/>
                      <a:pt x="91903" y="75704"/>
                      <a:pt x="91903" y="55869"/>
                    </a:cubicBezTo>
                    <a:cubicBezTo>
                      <a:pt x="91903" y="36034"/>
                      <a:pt x="75705" y="19835"/>
                      <a:pt x="55869" y="19835"/>
                    </a:cubicBezTo>
                    <a:cubicBezTo>
                      <a:pt x="35968" y="19835"/>
                      <a:pt x="19835" y="36034"/>
                      <a:pt x="19835" y="55869"/>
                    </a:cubicBezTo>
                    <a:cubicBezTo>
                      <a:pt x="19835" y="75770"/>
                      <a:pt x="35968"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1" name="Google Shape;1051;p13"/>
              <p:cNvSpPr/>
              <p:nvPr/>
            </p:nvSpPr>
            <p:spPr>
              <a:xfrm>
                <a:off x="11291616" y="4377780"/>
                <a:ext cx="111738" cy="111738"/>
              </a:xfrm>
              <a:custGeom>
                <a:avLst/>
                <a:gdLst/>
                <a:ahLst/>
                <a:cxnLst/>
                <a:rect l="l" t="t" r="r" b="b"/>
                <a:pathLst>
                  <a:path w="111738" h="111738"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124"/>
                      <a:pt x="25059" y="0"/>
                      <a:pt x="55869" y="0"/>
                    </a:cubicBezTo>
                    <a:close/>
                    <a:moveTo>
                      <a:pt x="55869" y="91969"/>
                    </a:moveTo>
                    <a:cubicBezTo>
                      <a:pt x="75771" y="91969"/>
                      <a:pt x="91903" y="75770"/>
                      <a:pt x="91903" y="55935"/>
                    </a:cubicBezTo>
                    <a:cubicBezTo>
                      <a:pt x="91903" y="36034"/>
                      <a:pt x="75705" y="19901"/>
                      <a:pt x="55869" y="19901"/>
                    </a:cubicBezTo>
                    <a:cubicBezTo>
                      <a:pt x="35968" y="19901"/>
                      <a:pt x="19835" y="36034"/>
                      <a:pt x="19835" y="55935"/>
                    </a:cubicBezTo>
                    <a:cubicBezTo>
                      <a:pt x="19835" y="75770"/>
                      <a:pt x="36034" y="91969"/>
                      <a:pt x="55869" y="91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2" name="Google Shape;1052;p13"/>
              <p:cNvSpPr/>
              <p:nvPr/>
            </p:nvSpPr>
            <p:spPr>
              <a:xfrm>
                <a:off x="11389866" y="4647076"/>
                <a:ext cx="742363" cy="19835"/>
              </a:xfrm>
              <a:custGeom>
                <a:avLst/>
                <a:gdLst/>
                <a:ahLst/>
                <a:cxnLst/>
                <a:rect l="l" t="t" r="r" b="b"/>
                <a:pathLst>
                  <a:path w="742363" h="19835" extrusionOk="0">
                    <a:moveTo>
                      <a:pt x="0" y="0"/>
                    </a:moveTo>
                    <a:lnTo>
                      <a:pt x="742364" y="0"/>
                    </a:lnTo>
                    <a:lnTo>
                      <a:pt x="7423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3" name="Google Shape;1053;p13"/>
              <p:cNvSpPr/>
              <p:nvPr/>
            </p:nvSpPr>
            <p:spPr>
              <a:xfrm>
                <a:off x="11291616" y="4601124"/>
                <a:ext cx="111738" cy="111737"/>
              </a:xfrm>
              <a:custGeom>
                <a:avLst/>
                <a:gdLst/>
                <a:ahLst/>
                <a:cxnLst/>
                <a:rect l="l" t="t" r="r" b="b"/>
                <a:pathLst>
                  <a:path w="111738" h="111737"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058"/>
                      <a:pt x="25059" y="0"/>
                      <a:pt x="55869" y="0"/>
                    </a:cubicBezTo>
                    <a:close/>
                    <a:moveTo>
                      <a:pt x="55869" y="91903"/>
                    </a:moveTo>
                    <a:cubicBezTo>
                      <a:pt x="75771" y="91903"/>
                      <a:pt x="91903" y="75704"/>
                      <a:pt x="91903" y="55869"/>
                    </a:cubicBezTo>
                    <a:cubicBezTo>
                      <a:pt x="91903" y="35967"/>
                      <a:pt x="75705" y="19835"/>
                      <a:pt x="55869" y="19835"/>
                    </a:cubicBezTo>
                    <a:cubicBezTo>
                      <a:pt x="35968" y="19835"/>
                      <a:pt x="19835" y="36034"/>
                      <a:pt x="19835" y="55869"/>
                    </a:cubicBezTo>
                    <a:cubicBezTo>
                      <a:pt x="19835" y="75704"/>
                      <a:pt x="36034"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4" name="Google Shape;1054;p13"/>
              <p:cNvSpPr/>
              <p:nvPr/>
            </p:nvSpPr>
            <p:spPr>
              <a:xfrm>
                <a:off x="11389866" y="4870353"/>
                <a:ext cx="742363" cy="19835"/>
              </a:xfrm>
              <a:custGeom>
                <a:avLst/>
                <a:gdLst/>
                <a:ahLst/>
                <a:cxnLst/>
                <a:rect l="l" t="t" r="r" b="b"/>
                <a:pathLst>
                  <a:path w="742363" h="19835" extrusionOk="0">
                    <a:moveTo>
                      <a:pt x="0" y="0"/>
                    </a:moveTo>
                    <a:lnTo>
                      <a:pt x="742364" y="0"/>
                    </a:lnTo>
                    <a:lnTo>
                      <a:pt x="7423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5" name="Google Shape;1055;p13"/>
              <p:cNvSpPr/>
              <p:nvPr/>
            </p:nvSpPr>
            <p:spPr>
              <a:xfrm>
                <a:off x="11291616" y="4824402"/>
                <a:ext cx="111738" cy="111738"/>
              </a:xfrm>
              <a:custGeom>
                <a:avLst/>
                <a:gdLst/>
                <a:ahLst/>
                <a:cxnLst/>
                <a:rect l="l" t="t" r="r" b="b"/>
                <a:pathLst>
                  <a:path w="111738" h="111738" extrusionOk="0">
                    <a:moveTo>
                      <a:pt x="55869" y="0"/>
                    </a:moveTo>
                    <a:cubicBezTo>
                      <a:pt x="86680" y="0"/>
                      <a:pt x="111738" y="25059"/>
                      <a:pt x="111738" y="55869"/>
                    </a:cubicBezTo>
                    <a:cubicBezTo>
                      <a:pt x="111738" y="86679"/>
                      <a:pt x="86680" y="111738"/>
                      <a:pt x="55869" y="111738"/>
                    </a:cubicBezTo>
                    <a:cubicBezTo>
                      <a:pt x="25059" y="111738"/>
                      <a:pt x="0" y="86679"/>
                      <a:pt x="0" y="55869"/>
                    </a:cubicBezTo>
                    <a:cubicBezTo>
                      <a:pt x="0" y="25059"/>
                      <a:pt x="25059" y="0"/>
                      <a:pt x="55869" y="0"/>
                    </a:cubicBezTo>
                    <a:close/>
                    <a:moveTo>
                      <a:pt x="55869" y="91903"/>
                    </a:moveTo>
                    <a:cubicBezTo>
                      <a:pt x="75771" y="91903"/>
                      <a:pt x="91903" y="75770"/>
                      <a:pt x="91903" y="55869"/>
                    </a:cubicBezTo>
                    <a:cubicBezTo>
                      <a:pt x="91903" y="35968"/>
                      <a:pt x="75705" y="19835"/>
                      <a:pt x="55869" y="19835"/>
                    </a:cubicBezTo>
                    <a:cubicBezTo>
                      <a:pt x="35968" y="19835"/>
                      <a:pt x="19835" y="36034"/>
                      <a:pt x="19835" y="55869"/>
                    </a:cubicBezTo>
                    <a:cubicBezTo>
                      <a:pt x="19835" y="75770"/>
                      <a:pt x="36034"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6" name="Google Shape;1056;p13"/>
              <p:cNvSpPr/>
              <p:nvPr/>
            </p:nvSpPr>
            <p:spPr>
              <a:xfrm>
                <a:off x="11389866" y="5093631"/>
                <a:ext cx="738330" cy="19835"/>
              </a:xfrm>
              <a:custGeom>
                <a:avLst/>
                <a:gdLst/>
                <a:ahLst/>
                <a:cxnLst/>
                <a:rect l="l" t="t" r="r" b="b"/>
                <a:pathLst>
                  <a:path w="738330" h="19835" extrusionOk="0">
                    <a:moveTo>
                      <a:pt x="0" y="0"/>
                    </a:moveTo>
                    <a:lnTo>
                      <a:pt x="738331" y="0"/>
                    </a:lnTo>
                    <a:lnTo>
                      <a:pt x="73833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7" name="Google Shape;1057;p13"/>
              <p:cNvSpPr/>
              <p:nvPr/>
            </p:nvSpPr>
            <p:spPr>
              <a:xfrm>
                <a:off x="11291616" y="5047679"/>
                <a:ext cx="111738" cy="111737"/>
              </a:xfrm>
              <a:custGeom>
                <a:avLst/>
                <a:gdLst/>
                <a:ahLst/>
                <a:cxnLst/>
                <a:rect l="l" t="t" r="r" b="b"/>
                <a:pathLst>
                  <a:path w="111738" h="111737" extrusionOk="0">
                    <a:moveTo>
                      <a:pt x="55869" y="0"/>
                    </a:moveTo>
                    <a:cubicBezTo>
                      <a:pt x="86680" y="0"/>
                      <a:pt x="111738" y="25058"/>
                      <a:pt x="111738" y="55869"/>
                    </a:cubicBezTo>
                    <a:cubicBezTo>
                      <a:pt x="111738" y="86679"/>
                      <a:pt x="86680" y="111738"/>
                      <a:pt x="55869" y="111738"/>
                    </a:cubicBezTo>
                    <a:cubicBezTo>
                      <a:pt x="25059" y="111738"/>
                      <a:pt x="0" y="86679"/>
                      <a:pt x="0" y="55869"/>
                    </a:cubicBezTo>
                    <a:cubicBezTo>
                      <a:pt x="0" y="25124"/>
                      <a:pt x="25059" y="0"/>
                      <a:pt x="55869" y="0"/>
                    </a:cubicBezTo>
                    <a:close/>
                    <a:moveTo>
                      <a:pt x="55869" y="91969"/>
                    </a:moveTo>
                    <a:cubicBezTo>
                      <a:pt x="75771" y="91969"/>
                      <a:pt x="91903" y="75770"/>
                      <a:pt x="91903" y="55935"/>
                    </a:cubicBezTo>
                    <a:cubicBezTo>
                      <a:pt x="91903" y="36034"/>
                      <a:pt x="75705" y="19901"/>
                      <a:pt x="55869" y="19901"/>
                    </a:cubicBezTo>
                    <a:cubicBezTo>
                      <a:pt x="35968" y="19901"/>
                      <a:pt x="19835" y="36100"/>
                      <a:pt x="19835" y="55935"/>
                    </a:cubicBezTo>
                    <a:cubicBezTo>
                      <a:pt x="19835" y="75770"/>
                      <a:pt x="36034" y="91969"/>
                      <a:pt x="55869" y="91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8" name="Google Shape;1058;p13"/>
              <p:cNvSpPr/>
              <p:nvPr/>
            </p:nvSpPr>
            <p:spPr>
              <a:xfrm>
                <a:off x="11389866" y="4423798"/>
                <a:ext cx="738330" cy="19835"/>
              </a:xfrm>
              <a:custGeom>
                <a:avLst/>
                <a:gdLst/>
                <a:ahLst/>
                <a:cxnLst/>
                <a:rect l="l" t="t" r="r" b="b"/>
                <a:pathLst>
                  <a:path w="738330" h="19835" extrusionOk="0">
                    <a:moveTo>
                      <a:pt x="0" y="0"/>
                    </a:moveTo>
                    <a:lnTo>
                      <a:pt x="738331" y="0"/>
                    </a:lnTo>
                    <a:lnTo>
                      <a:pt x="73833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9" name="Google Shape;1059;p13"/>
              <p:cNvSpPr/>
              <p:nvPr/>
            </p:nvSpPr>
            <p:spPr>
              <a:xfrm>
                <a:off x="11267285" y="1497255"/>
                <a:ext cx="689865" cy="689866"/>
              </a:xfrm>
              <a:custGeom>
                <a:avLst/>
                <a:gdLst/>
                <a:ahLst/>
                <a:cxnLst/>
                <a:rect l="l" t="t" r="r" b="b"/>
                <a:pathLst>
                  <a:path w="689865" h="689866" extrusionOk="0">
                    <a:moveTo>
                      <a:pt x="9918" y="0"/>
                    </a:moveTo>
                    <a:lnTo>
                      <a:pt x="679948" y="0"/>
                    </a:lnTo>
                    <a:lnTo>
                      <a:pt x="689866" y="9918"/>
                    </a:lnTo>
                    <a:lnTo>
                      <a:pt x="689866" y="679949"/>
                    </a:lnTo>
                    <a:lnTo>
                      <a:pt x="679948" y="689866"/>
                    </a:lnTo>
                    <a:lnTo>
                      <a:pt x="9918" y="689866"/>
                    </a:lnTo>
                    <a:lnTo>
                      <a:pt x="0" y="679949"/>
                    </a:lnTo>
                    <a:lnTo>
                      <a:pt x="0" y="9918"/>
                    </a:lnTo>
                    <a:lnTo>
                      <a:pt x="9918" y="0"/>
                    </a:lnTo>
                    <a:close/>
                    <a:moveTo>
                      <a:pt x="669965" y="19835"/>
                    </a:moveTo>
                    <a:lnTo>
                      <a:pt x="19769" y="19835"/>
                    </a:lnTo>
                    <a:lnTo>
                      <a:pt x="19769" y="670031"/>
                    </a:lnTo>
                    <a:lnTo>
                      <a:pt x="669965" y="670031"/>
                    </a:lnTo>
                    <a:lnTo>
                      <a:pt x="669965"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0" name="Google Shape;1060;p13"/>
              <p:cNvSpPr/>
              <p:nvPr/>
            </p:nvSpPr>
            <p:spPr>
              <a:xfrm>
                <a:off x="11437339" y="1888140"/>
                <a:ext cx="19835" cy="289064"/>
              </a:xfrm>
              <a:custGeom>
                <a:avLst/>
                <a:gdLst/>
                <a:ahLst/>
                <a:cxnLst/>
                <a:rect l="l" t="t" r="r" b="b"/>
                <a:pathLst>
                  <a:path w="19835" h="289064" extrusionOk="0">
                    <a:moveTo>
                      <a:pt x="0" y="0"/>
                    </a:moveTo>
                    <a:lnTo>
                      <a:pt x="19835" y="0"/>
                    </a:lnTo>
                    <a:lnTo>
                      <a:pt x="19835" y="289064"/>
                    </a:lnTo>
                    <a:lnTo>
                      <a:pt x="0" y="28906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1" name="Google Shape;1061;p13"/>
              <p:cNvSpPr/>
              <p:nvPr/>
            </p:nvSpPr>
            <p:spPr>
              <a:xfrm>
                <a:off x="11767131" y="1507173"/>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2" name="Google Shape;1062;p13"/>
              <p:cNvSpPr/>
              <p:nvPr/>
            </p:nvSpPr>
            <p:spPr>
              <a:xfrm>
                <a:off x="11602235" y="1711210"/>
                <a:ext cx="19835" cy="465993"/>
              </a:xfrm>
              <a:custGeom>
                <a:avLst/>
                <a:gdLst/>
                <a:ahLst/>
                <a:cxnLst/>
                <a:rect l="l" t="t" r="r" b="b"/>
                <a:pathLst>
                  <a:path w="19835" h="465993" extrusionOk="0">
                    <a:moveTo>
                      <a:pt x="0" y="0"/>
                    </a:moveTo>
                    <a:lnTo>
                      <a:pt x="19835" y="0"/>
                    </a:lnTo>
                    <a:lnTo>
                      <a:pt x="19835" y="465994"/>
                    </a:lnTo>
                    <a:lnTo>
                      <a:pt x="0" y="4659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3" name="Google Shape;1063;p13"/>
              <p:cNvSpPr/>
              <p:nvPr/>
            </p:nvSpPr>
            <p:spPr>
              <a:xfrm>
                <a:off x="11277203" y="1655341"/>
                <a:ext cx="289064" cy="19835"/>
              </a:xfrm>
              <a:custGeom>
                <a:avLst/>
                <a:gdLst/>
                <a:ahLst/>
                <a:cxnLst/>
                <a:rect l="l" t="t" r="r" b="b"/>
                <a:pathLst>
                  <a:path w="289064" h="19835" extrusionOk="0">
                    <a:moveTo>
                      <a:pt x="0" y="0"/>
                    </a:moveTo>
                    <a:lnTo>
                      <a:pt x="289064" y="0"/>
                    </a:lnTo>
                    <a:lnTo>
                      <a:pt x="289064"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4" name="Google Shape;1064;p13"/>
              <p:cNvSpPr/>
              <p:nvPr/>
            </p:nvSpPr>
            <p:spPr>
              <a:xfrm>
                <a:off x="11823066" y="2009266"/>
                <a:ext cx="124167" cy="19835"/>
              </a:xfrm>
              <a:custGeom>
                <a:avLst/>
                <a:gdLst/>
                <a:ahLst/>
                <a:cxnLst/>
                <a:rect l="l" t="t" r="r" b="b"/>
                <a:pathLst>
                  <a:path w="124167" h="19835" extrusionOk="0">
                    <a:moveTo>
                      <a:pt x="0" y="0"/>
                    </a:moveTo>
                    <a:lnTo>
                      <a:pt x="124168" y="0"/>
                    </a:lnTo>
                    <a:lnTo>
                      <a:pt x="124168"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5" name="Google Shape;1065;p13"/>
              <p:cNvSpPr/>
              <p:nvPr/>
            </p:nvSpPr>
            <p:spPr>
              <a:xfrm>
                <a:off x="11493207" y="1832271"/>
                <a:ext cx="453960" cy="19835"/>
              </a:xfrm>
              <a:custGeom>
                <a:avLst/>
                <a:gdLst/>
                <a:ahLst/>
                <a:cxnLst/>
                <a:rect l="l" t="t" r="r" b="b"/>
                <a:pathLst>
                  <a:path w="453960" h="19835" extrusionOk="0">
                    <a:moveTo>
                      <a:pt x="0" y="0"/>
                    </a:moveTo>
                    <a:lnTo>
                      <a:pt x="453961" y="0"/>
                    </a:lnTo>
                    <a:lnTo>
                      <a:pt x="453961"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6" name="Google Shape;1066;p13"/>
              <p:cNvSpPr/>
              <p:nvPr/>
            </p:nvSpPr>
            <p:spPr>
              <a:xfrm>
                <a:off x="11386759" y="1781691"/>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0" y="27108"/>
                      <a:pt x="27109" y="0"/>
                      <a:pt x="60497" y="0"/>
                    </a:cubicBezTo>
                    <a:close/>
                    <a:moveTo>
                      <a:pt x="60497" y="101225"/>
                    </a:moveTo>
                    <a:cubicBezTo>
                      <a:pt x="82911" y="101225"/>
                      <a:pt x="101160" y="82977"/>
                      <a:pt x="101160" y="60497"/>
                    </a:cubicBezTo>
                    <a:cubicBezTo>
                      <a:pt x="101160" y="38083"/>
                      <a:pt x="82911" y="19835"/>
                      <a:pt x="60497" y="19835"/>
                    </a:cubicBezTo>
                    <a:cubicBezTo>
                      <a:pt x="38084" y="19835"/>
                      <a:pt x="19835" y="38083"/>
                      <a:pt x="19835" y="60497"/>
                    </a:cubicBezTo>
                    <a:cubicBezTo>
                      <a:pt x="19835" y="82977"/>
                      <a:pt x="38084"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7" name="Google Shape;1067;p13"/>
              <p:cNvSpPr/>
              <p:nvPr/>
            </p:nvSpPr>
            <p:spPr>
              <a:xfrm>
                <a:off x="11716551" y="1958687"/>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0" y="27108"/>
                      <a:pt x="27174" y="0"/>
                      <a:pt x="60497" y="0"/>
                    </a:cubicBezTo>
                    <a:close/>
                    <a:moveTo>
                      <a:pt x="60497" y="101159"/>
                    </a:moveTo>
                    <a:cubicBezTo>
                      <a:pt x="82911" y="101159"/>
                      <a:pt x="101160" y="82911"/>
                      <a:pt x="101160" y="60431"/>
                    </a:cubicBezTo>
                    <a:cubicBezTo>
                      <a:pt x="101160" y="38017"/>
                      <a:pt x="82911" y="19769"/>
                      <a:pt x="60497" y="19769"/>
                    </a:cubicBezTo>
                    <a:cubicBezTo>
                      <a:pt x="38084" y="19769"/>
                      <a:pt x="19835" y="38017"/>
                      <a:pt x="19835" y="60431"/>
                    </a:cubicBezTo>
                    <a:cubicBezTo>
                      <a:pt x="19835" y="82911"/>
                      <a:pt x="38084" y="101159"/>
                      <a:pt x="60497" y="1011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8" name="Google Shape;1068;p13"/>
              <p:cNvSpPr/>
              <p:nvPr/>
            </p:nvSpPr>
            <p:spPr>
              <a:xfrm>
                <a:off x="11551655" y="1604695"/>
                <a:ext cx="120993" cy="121060"/>
              </a:xfrm>
              <a:custGeom>
                <a:avLst/>
                <a:gdLst/>
                <a:ahLst/>
                <a:cxnLst/>
                <a:rect l="l" t="t" r="r" b="b"/>
                <a:pathLst>
                  <a:path w="120993" h="121060" extrusionOk="0">
                    <a:moveTo>
                      <a:pt x="60497" y="0"/>
                    </a:moveTo>
                    <a:cubicBezTo>
                      <a:pt x="93886" y="0"/>
                      <a:pt x="120994" y="27174"/>
                      <a:pt x="120994" y="60497"/>
                    </a:cubicBezTo>
                    <a:cubicBezTo>
                      <a:pt x="120994" y="93886"/>
                      <a:pt x="93820" y="121060"/>
                      <a:pt x="60497" y="121060"/>
                    </a:cubicBezTo>
                    <a:cubicBezTo>
                      <a:pt x="27108" y="121060"/>
                      <a:pt x="0" y="93886"/>
                      <a:pt x="0" y="60497"/>
                    </a:cubicBezTo>
                    <a:cubicBezTo>
                      <a:pt x="0" y="27174"/>
                      <a:pt x="27174" y="0"/>
                      <a:pt x="60497" y="0"/>
                    </a:cubicBezTo>
                    <a:close/>
                    <a:moveTo>
                      <a:pt x="60497" y="101225"/>
                    </a:moveTo>
                    <a:cubicBezTo>
                      <a:pt x="82910" y="101225"/>
                      <a:pt x="101159" y="82977"/>
                      <a:pt x="101159" y="60497"/>
                    </a:cubicBezTo>
                    <a:cubicBezTo>
                      <a:pt x="101159" y="38083"/>
                      <a:pt x="82910" y="19835"/>
                      <a:pt x="60497" y="19835"/>
                    </a:cubicBezTo>
                    <a:cubicBezTo>
                      <a:pt x="38084" y="19835"/>
                      <a:pt x="19835" y="38083"/>
                      <a:pt x="19835" y="60497"/>
                    </a:cubicBezTo>
                    <a:cubicBezTo>
                      <a:pt x="19835" y="82977"/>
                      <a:pt x="38084"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9" name="Google Shape;1069;p13"/>
              <p:cNvSpPr/>
              <p:nvPr/>
            </p:nvSpPr>
            <p:spPr>
              <a:xfrm>
                <a:off x="11734799" y="535780"/>
                <a:ext cx="120994" cy="121060"/>
              </a:xfrm>
              <a:custGeom>
                <a:avLst/>
                <a:gdLst/>
                <a:ahLst/>
                <a:cxnLst/>
                <a:rect l="l" t="t" r="r" b="b"/>
                <a:pathLst>
                  <a:path w="120994" h="121060" extrusionOk="0">
                    <a:moveTo>
                      <a:pt x="60497" y="0"/>
                    </a:moveTo>
                    <a:cubicBezTo>
                      <a:pt x="93887" y="0"/>
                      <a:pt x="120995" y="27174"/>
                      <a:pt x="120995" y="60497"/>
                    </a:cubicBezTo>
                    <a:cubicBezTo>
                      <a:pt x="120995" y="93886"/>
                      <a:pt x="93821" y="121060"/>
                      <a:pt x="60497" y="121060"/>
                    </a:cubicBezTo>
                    <a:cubicBezTo>
                      <a:pt x="27174" y="121060"/>
                      <a:pt x="0" y="93886"/>
                      <a:pt x="0" y="60497"/>
                    </a:cubicBezTo>
                    <a:cubicBezTo>
                      <a:pt x="-66" y="27108"/>
                      <a:pt x="27108" y="0"/>
                      <a:pt x="60497" y="0"/>
                    </a:cubicBezTo>
                    <a:close/>
                    <a:moveTo>
                      <a:pt x="60497" y="101225"/>
                    </a:moveTo>
                    <a:cubicBezTo>
                      <a:pt x="82911" y="101225"/>
                      <a:pt x="101160" y="82977"/>
                      <a:pt x="101160" y="60497"/>
                    </a:cubicBezTo>
                    <a:cubicBezTo>
                      <a:pt x="101160" y="38083"/>
                      <a:pt x="82911" y="19835"/>
                      <a:pt x="60497" y="19835"/>
                    </a:cubicBezTo>
                    <a:cubicBezTo>
                      <a:pt x="38084" y="19835"/>
                      <a:pt x="19835" y="38083"/>
                      <a:pt x="19835" y="60497"/>
                    </a:cubicBezTo>
                    <a:cubicBezTo>
                      <a:pt x="19769" y="82977"/>
                      <a:pt x="38017" y="101225"/>
                      <a:pt x="60497"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0" name="Google Shape;1070;p13"/>
              <p:cNvSpPr/>
              <p:nvPr/>
            </p:nvSpPr>
            <p:spPr>
              <a:xfrm>
                <a:off x="11463124" y="264104"/>
                <a:ext cx="664344" cy="664345"/>
              </a:xfrm>
              <a:custGeom>
                <a:avLst/>
                <a:gdLst/>
                <a:ahLst/>
                <a:cxnLst/>
                <a:rect l="l" t="t" r="r" b="b"/>
                <a:pathLst>
                  <a:path w="664344" h="664345" extrusionOk="0">
                    <a:moveTo>
                      <a:pt x="332172" y="0"/>
                    </a:moveTo>
                    <a:cubicBezTo>
                      <a:pt x="515317" y="0"/>
                      <a:pt x="664345" y="149028"/>
                      <a:pt x="664345" y="332173"/>
                    </a:cubicBezTo>
                    <a:cubicBezTo>
                      <a:pt x="664345" y="515317"/>
                      <a:pt x="515317" y="664345"/>
                      <a:pt x="332172" y="664345"/>
                    </a:cubicBezTo>
                    <a:cubicBezTo>
                      <a:pt x="149028" y="664345"/>
                      <a:pt x="0" y="515317"/>
                      <a:pt x="0" y="332173"/>
                    </a:cubicBezTo>
                    <a:cubicBezTo>
                      <a:pt x="0" y="149028"/>
                      <a:pt x="148962" y="0"/>
                      <a:pt x="332172" y="0"/>
                    </a:cubicBezTo>
                    <a:close/>
                    <a:moveTo>
                      <a:pt x="332172" y="644510"/>
                    </a:moveTo>
                    <a:cubicBezTo>
                      <a:pt x="504408" y="644510"/>
                      <a:pt x="644510" y="504408"/>
                      <a:pt x="644510" y="332173"/>
                    </a:cubicBezTo>
                    <a:cubicBezTo>
                      <a:pt x="644510" y="159937"/>
                      <a:pt x="504408" y="19835"/>
                      <a:pt x="332172" y="19835"/>
                    </a:cubicBezTo>
                    <a:cubicBezTo>
                      <a:pt x="159937" y="19835"/>
                      <a:pt x="19835" y="159937"/>
                      <a:pt x="19835" y="332173"/>
                    </a:cubicBezTo>
                    <a:cubicBezTo>
                      <a:pt x="19835" y="504408"/>
                      <a:pt x="159937" y="644510"/>
                      <a:pt x="332172" y="6445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1" name="Google Shape;1071;p13"/>
              <p:cNvSpPr/>
              <p:nvPr/>
            </p:nvSpPr>
            <p:spPr>
              <a:xfrm>
                <a:off x="7150105" y="2856161"/>
                <a:ext cx="4990587" cy="3734031"/>
              </a:xfrm>
              <a:custGeom>
                <a:avLst/>
                <a:gdLst/>
                <a:ahLst/>
                <a:cxnLst/>
                <a:rect l="l" t="t" r="r" b="b"/>
                <a:pathLst>
                  <a:path w="4990587" h="3734031" extrusionOk="0">
                    <a:moveTo>
                      <a:pt x="0" y="3734032"/>
                    </a:moveTo>
                    <a:lnTo>
                      <a:pt x="0" y="3714197"/>
                    </a:lnTo>
                    <a:lnTo>
                      <a:pt x="4656233" y="3714197"/>
                    </a:lnTo>
                    <a:cubicBezTo>
                      <a:pt x="4829857" y="3714197"/>
                      <a:pt x="4971083" y="3570326"/>
                      <a:pt x="4971083" y="3393529"/>
                    </a:cubicBezTo>
                    <a:lnTo>
                      <a:pt x="4971083" y="0"/>
                    </a:lnTo>
                    <a:lnTo>
                      <a:pt x="4990587" y="0"/>
                    </a:lnTo>
                    <a:lnTo>
                      <a:pt x="4990587" y="3393529"/>
                    </a:lnTo>
                    <a:cubicBezTo>
                      <a:pt x="4990587" y="3581235"/>
                      <a:pt x="4840568" y="3734032"/>
                      <a:pt x="4656233" y="3734032"/>
                    </a:cubicBezTo>
                    <a:lnTo>
                      <a:pt x="0" y="373403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2" name="Google Shape;1072;p13"/>
              <p:cNvSpPr/>
              <p:nvPr/>
            </p:nvSpPr>
            <p:spPr>
              <a:xfrm>
                <a:off x="7029045" y="6519711"/>
                <a:ext cx="121060" cy="120994"/>
              </a:xfrm>
              <a:custGeom>
                <a:avLst/>
                <a:gdLst/>
                <a:ahLst/>
                <a:cxnLst/>
                <a:rect l="l" t="t" r="r" b="b"/>
                <a:pathLst>
                  <a:path w="121060" h="120994" extrusionOk="0">
                    <a:moveTo>
                      <a:pt x="60564" y="0"/>
                    </a:moveTo>
                    <a:cubicBezTo>
                      <a:pt x="93952" y="0"/>
                      <a:pt x="121061" y="27174"/>
                      <a:pt x="121061" y="60497"/>
                    </a:cubicBezTo>
                    <a:cubicBezTo>
                      <a:pt x="121061" y="93886"/>
                      <a:pt x="93886" y="120994"/>
                      <a:pt x="60564" y="120994"/>
                    </a:cubicBezTo>
                    <a:cubicBezTo>
                      <a:pt x="27240" y="120994"/>
                      <a:pt x="0" y="93820"/>
                      <a:pt x="0" y="60497"/>
                    </a:cubicBezTo>
                    <a:cubicBezTo>
                      <a:pt x="0" y="27174"/>
                      <a:pt x="27174" y="0"/>
                      <a:pt x="60564" y="0"/>
                    </a:cubicBezTo>
                    <a:close/>
                    <a:moveTo>
                      <a:pt x="60564" y="101225"/>
                    </a:moveTo>
                    <a:cubicBezTo>
                      <a:pt x="82977" y="101225"/>
                      <a:pt x="101226" y="82977"/>
                      <a:pt x="101226" y="60563"/>
                    </a:cubicBezTo>
                    <a:cubicBezTo>
                      <a:pt x="101226" y="38149"/>
                      <a:pt x="82977" y="19901"/>
                      <a:pt x="60564" y="19901"/>
                    </a:cubicBezTo>
                    <a:cubicBezTo>
                      <a:pt x="38150" y="19901"/>
                      <a:pt x="19835" y="38149"/>
                      <a:pt x="19835" y="60563"/>
                    </a:cubicBezTo>
                    <a:cubicBezTo>
                      <a:pt x="19835" y="82977"/>
                      <a:pt x="38084" y="101225"/>
                      <a:pt x="60564"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3" name="Google Shape;1073;p13"/>
              <p:cNvSpPr/>
              <p:nvPr/>
            </p:nvSpPr>
            <p:spPr>
              <a:xfrm>
                <a:off x="12069022" y="2735100"/>
                <a:ext cx="121060" cy="120994"/>
              </a:xfrm>
              <a:custGeom>
                <a:avLst/>
                <a:gdLst/>
                <a:ahLst/>
                <a:cxnLst/>
                <a:rect l="l" t="t" r="r" b="b"/>
                <a:pathLst>
                  <a:path w="121060" h="120994" extrusionOk="0">
                    <a:moveTo>
                      <a:pt x="60564" y="0"/>
                    </a:moveTo>
                    <a:cubicBezTo>
                      <a:pt x="93952" y="0"/>
                      <a:pt x="121060" y="27174"/>
                      <a:pt x="121060" y="60497"/>
                    </a:cubicBezTo>
                    <a:cubicBezTo>
                      <a:pt x="121060" y="93886"/>
                      <a:pt x="93886" y="120994"/>
                      <a:pt x="60564" y="120994"/>
                    </a:cubicBezTo>
                    <a:cubicBezTo>
                      <a:pt x="27240" y="120994"/>
                      <a:pt x="0" y="93820"/>
                      <a:pt x="0" y="60497"/>
                    </a:cubicBezTo>
                    <a:cubicBezTo>
                      <a:pt x="0" y="27174"/>
                      <a:pt x="27174" y="0"/>
                      <a:pt x="60564" y="0"/>
                    </a:cubicBezTo>
                    <a:close/>
                    <a:moveTo>
                      <a:pt x="60564" y="101225"/>
                    </a:moveTo>
                    <a:cubicBezTo>
                      <a:pt x="82977" y="101225"/>
                      <a:pt x="101225" y="82977"/>
                      <a:pt x="101225" y="60563"/>
                    </a:cubicBezTo>
                    <a:cubicBezTo>
                      <a:pt x="101225" y="38150"/>
                      <a:pt x="82977" y="19901"/>
                      <a:pt x="60564" y="19901"/>
                    </a:cubicBezTo>
                    <a:cubicBezTo>
                      <a:pt x="38150" y="19901"/>
                      <a:pt x="19835" y="38150"/>
                      <a:pt x="19835" y="60563"/>
                    </a:cubicBezTo>
                    <a:cubicBezTo>
                      <a:pt x="19835" y="82977"/>
                      <a:pt x="38084" y="101225"/>
                      <a:pt x="60564" y="1012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4" name="Google Shape;1074;p13"/>
              <p:cNvSpPr/>
              <p:nvPr/>
            </p:nvSpPr>
            <p:spPr>
              <a:xfrm>
                <a:off x="7169941" y="261658"/>
                <a:ext cx="4117179" cy="6318550"/>
              </a:xfrm>
              <a:custGeom>
                <a:avLst/>
                <a:gdLst/>
                <a:ahLst/>
                <a:cxnLst/>
                <a:rect l="l" t="t" r="r" b="b"/>
                <a:pathLst>
                  <a:path w="4117179" h="6318550" extrusionOk="0">
                    <a:moveTo>
                      <a:pt x="0" y="0"/>
                    </a:moveTo>
                    <a:lnTo>
                      <a:pt x="3745734" y="0"/>
                    </a:lnTo>
                    <a:cubicBezTo>
                      <a:pt x="3950564" y="0"/>
                      <a:pt x="4117180" y="152731"/>
                      <a:pt x="4117180" y="340503"/>
                    </a:cubicBezTo>
                    <a:lnTo>
                      <a:pt x="4117180" y="6318551"/>
                    </a:lnTo>
                    <a:lnTo>
                      <a:pt x="4095560" y="6318551"/>
                    </a:lnTo>
                    <a:lnTo>
                      <a:pt x="4095560" y="340503"/>
                    </a:lnTo>
                    <a:cubicBezTo>
                      <a:pt x="4095560" y="163706"/>
                      <a:pt x="3938664" y="19835"/>
                      <a:pt x="3745734" y="19835"/>
                    </a:cubicBezTo>
                    <a:lnTo>
                      <a:pt x="0" y="19835"/>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5" name="Google Shape;1075;p13"/>
              <p:cNvSpPr/>
              <p:nvPr/>
            </p:nvSpPr>
            <p:spPr>
              <a:xfrm>
                <a:off x="7058202" y="215707"/>
                <a:ext cx="111738" cy="111737"/>
              </a:xfrm>
              <a:custGeom>
                <a:avLst/>
                <a:gdLst/>
                <a:ahLst/>
                <a:cxnLst/>
                <a:rect l="l" t="t" r="r" b="b"/>
                <a:pathLst>
                  <a:path w="111738" h="111737" extrusionOk="0">
                    <a:moveTo>
                      <a:pt x="55869" y="0"/>
                    </a:moveTo>
                    <a:cubicBezTo>
                      <a:pt x="86679" y="0"/>
                      <a:pt x="111738" y="25058"/>
                      <a:pt x="111738" y="55869"/>
                    </a:cubicBezTo>
                    <a:cubicBezTo>
                      <a:pt x="111738" y="86680"/>
                      <a:pt x="86679" y="111738"/>
                      <a:pt x="55869" y="111738"/>
                    </a:cubicBezTo>
                    <a:cubicBezTo>
                      <a:pt x="25058" y="111738"/>
                      <a:pt x="0" y="86680"/>
                      <a:pt x="0" y="55869"/>
                    </a:cubicBezTo>
                    <a:cubicBezTo>
                      <a:pt x="0" y="25058"/>
                      <a:pt x="25058" y="0"/>
                      <a:pt x="55869" y="0"/>
                    </a:cubicBezTo>
                    <a:close/>
                    <a:moveTo>
                      <a:pt x="55869" y="91903"/>
                    </a:moveTo>
                    <a:cubicBezTo>
                      <a:pt x="75770" y="91903"/>
                      <a:pt x="91903" y="75704"/>
                      <a:pt x="91903" y="55869"/>
                    </a:cubicBezTo>
                    <a:cubicBezTo>
                      <a:pt x="91903" y="36034"/>
                      <a:pt x="75770" y="19835"/>
                      <a:pt x="55869" y="19835"/>
                    </a:cubicBezTo>
                    <a:cubicBezTo>
                      <a:pt x="35967" y="19835"/>
                      <a:pt x="19835" y="36034"/>
                      <a:pt x="19835" y="55869"/>
                    </a:cubicBezTo>
                    <a:cubicBezTo>
                      <a:pt x="19835" y="75770"/>
                      <a:pt x="35967" y="91903"/>
                      <a:pt x="55869" y="919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6" name="Google Shape;1076;p13"/>
              <p:cNvSpPr/>
              <p:nvPr/>
            </p:nvSpPr>
            <p:spPr>
              <a:xfrm>
                <a:off x="10141112" y="264104"/>
                <a:ext cx="1673755" cy="19835"/>
              </a:xfrm>
              <a:custGeom>
                <a:avLst/>
                <a:gdLst/>
                <a:ahLst/>
                <a:cxnLst/>
                <a:rect l="l" t="t" r="r" b="b"/>
                <a:pathLst>
                  <a:path w="1673755" h="19835" extrusionOk="0">
                    <a:moveTo>
                      <a:pt x="0" y="0"/>
                    </a:moveTo>
                    <a:lnTo>
                      <a:pt x="1673756" y="0"/>
                    </a:lnTo>
                    <a:lnTo>
                      <a:pt x="1673756" y="19835"/>
                    </a:lnTo>
                    <a:lnTo>
                      <a:pt x="0" y="19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77" name="Google Shape;1077;p13"/>
            <p:cNvGrpSpPr/>
            <p:nvPr/>
          </p:nvGrpSpPr>
          <p:grpSpPr>
            <a:xfrm rot="-5400000">
              <a:off x="4542463" y="109238"/>
              <a:ext cx="59100" cy="384850"/>
              <a:chOff x="1263425" y="3257275"/>
              <a:chExt cx="59100" cy="384850"/>
            </a:xfrm>
          </p:grpSpPr>
          <p:sp>
            <p:nvSpPr>
              <p:cNvPr id="1078" name="Google Shape;1078;p13"/>
              <p:cNvSpPr/>
              <p:nvPr/>
            </p:nvSpPr>
            <p:spPr>
              <a:xfrm>
                <a:off x="1263425" y="325727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79" name="Google Shape;1079;p13"/>
              <p:cNvSpPr/>
              <p:nvPr/>
            </p:nvSpPr>
            <p:spPr>
              <a:xfrm>
                <a:off x="1263425" y="3420150"/>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80" name="Google Shape;1080;p13"/>
              <p:cNvSpPr/>
              <p:nvPr/>
            </p:nvSpPr>
            <p:spPr>
              <a:xfrm>
                <a:off x="1263425" y="358302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081" name="Google Shape;1081;p13"/>
            <p:cNvGrpSpPr/>
            <p:nvPr/>
          </p:nvGrpSpPr>
          <p:grpSpPr>
            <a:xfrm rot="-5400000">
              <a:off x="4553050" y="4649063"/>
              <a:ext cx="59100" cy="384850"/>
              <a:chOff x="1263425" y="3257275"/>
              <a:chExt cx="59100" cy="384850"/>
            </a:xfrm>
          </p:grpSpPr>
          <p:sp>
            <p:nvSpPr>
              <p:cNvPr id="1082" name="Google Shape;1082;p13"/>
              <p:cNvSpPr/>
              <p:nvPr/>
            </p:nvSpPr>
            <p:spPr>
              <a:xfrm>
                <a:off x="1263425" y="325727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83" name="Google Shape;1083;p13"/>
              <p:cNvSpPr/>
              <p:nvPr/>
            </p:nvSpPr>
            <p:spPr>
              <a:xfrm>
                <a:off x="1263425" y="3420150"/>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84" name="Google Shape;1084;p13"/>
              <p:cNvSpPr/>
              <p:nvPr/>
            </p:nvSpPr>
            <p:spPr>
              <a:xfrm>
                <a:off x="1263425" y="3583025"/>
                <a:ext cx="59100" cy="59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Tree>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Krub"/>
              <a:buNone/>
              <a:defRPr sz="3000" b="1">
                <a:solidFill>
                  <a:schemeClr val="dk1"/>
                </a:solidFill>
                <a:latin typeface="Krub"/>
                <a:ea typeface="Krub"/>
                <a:cs typeface="Krub"/>
                <a:sym typeface="Krub"/>
              </a:defRPr>
            </a:lvl1pPr>
            <a:lvl2pPr lvl="1" rtl="0">
              <a:spcBef>
                <a:spcPts val="0"/>
              </a:spcBef>
              <a:spcAft>
                <a:spcPts val="0"/>
              </a:spcAft>
              <a:buClr>
                <a:schemeClr val="dk1"/>
              </a:buClr>
              <a:buSzPts val="3000"/>
              <a:buFont typeface="Krub"/>
              <a:buNone/>
              <a:defRPr sz="3000" b="1">
                <a:solidFill>
                  <a:schemeClr val="dk1"/>
                </a:solidFill>
                <a:latin typeface="Krub"/>
                <a:ea typeface="Krub"/>
                <a:cs typeface="Krub"/>
                <a:sym typeface="Krub"/>
              </a:defRPr>
            </a:lvl2pPr>
            <a:lvl3pPr lvl="2" rtl="0">
              <a:spcBef>
                <a:spcPts val="0"/>
              </a:spcBef>
              <a:spcAft>
                <a:spcPts val="0"/>
              </a:spcAft>
              <a:buClr>
                <a:schemeClr val="dk1"/>
              </a:buClr>
              <a:buSzPts val="3000"/>
              <a:buFont typeface="Krub"/>
              <a:buNone/>
              <a:defRPr sz="3000" b="1">
                <a:solidFill>
                  <a:schemeClr val="dk1"/>
                </a:solidFill>
                <a:latin typeface="Krub"/>
                <a:ea typeface="Krub"/>
                <a:cs typeface="Krub"/>
                <a:sym typeface="Krub"/>
              </a:defRPr>
            </a:lvl3pPr>
            <a:lvl4pPr lvl="3" rtl="0">
              <a:spcBef>
                <a:spcPts val="0"/>
              </a:spcBef>
              <a:spcAft>
                <a:spcPts val="0"/>
              </a:spcAft>
              <a:buClr>
                <a:schemeClr val="dk1"/>
              </a:buClr>
              <a:buSzPts val="3000"/>
              <a:buFont typeface="Krub"/>
              <a:buNone/>
              <a:defRPr sz="3000" b="1">
                <a:solidFill>
                  <a:schemeClr val="dk1"/>
                </a:solidFill>
                <a:latin typeface="Krub"/>
                <a:ea typeface="Krub"/>
                <a:cs typeface="Krub"/>
                <a:sym typeface="Krub"/>
              </a:defRPr>
            </a:lvl4pPr>
            <a:lvl5pPr lvl="4" rtl="0">
              <a:spcBef>
                <a:spcPts val="0"/>
              </a:spcBef>
              <a:spcAft>
                <a:spcPts val="0"/>
              </a:spcAft>
              <a:buClr>
                <a:schemeClr val="dk1"/>
              </a:buClr>
              <a:buSzPts val="3000"/>
              <a:buFont typeface="Krub"/>
              <a:buNone/>
              <a:defRPr sz="3000" b="1">
                <a:solidFill>
                  <a:schemeClr val="dk1"/>
                </a:solidFill>
                <a:latin typeface="Krub"/>
                <a:ea typeface="Krub"/>
                <a:cs typeface="Krub"/>
                <a:sym typeface="Krub"/>
              </a:defRPr>
            </a:lvl5pPr>
            <a:lvl6pPr lvl="5" rtl="0">
              <a:spcBef>
                <a:spcPts val="0"/>
              </a:spcBef>
              <a:spcAft>
                <a:spcPts val="0"/>
              </a:spcAft>
              <a:buClr>
                <a:schemeClr val="dk1"/>
              </a:buClr>
              <a:buSzPts val="3000"/>
              <a:buFont typeface="Krub"/>
              <a:buNone/>
              <a:defRPr sz="3000" b="1">
                <a:solidFill>
                  <a:schemeClr val="dk1"/>
                </a:solidFill>
                <a:latin typeface="Krub"/>
                <a:ea typeface="Krub"/>
                <a:cs typeface="Krub"/>
                <a:sym typeface="Krub"/>
              </a:defRPr>
            </a:lvl6pPr>
            <a:lvl7pPr lvl="6" rtl="0">
              <a:spcBef>
                <a:spcPts val="0"/>
              </a:spcBef>
              <a:spcAft>
                <a:spcPts val="0"/>
              </a:spcAft>
              <a:buClr>
                <a:schemeClr val="dk1"/>
              </a:buClr>
              <a:buSzPts val="3000"/>
              <a:buFont typeface="Krub"/>
              <a:buNone/>
              <a:defRPr sz="3000" b="1">
                <a:solidFill>
                  <a:schemeClr val="dk1"/>
                </a:solidFill>
                <a:latin typeface="Krub"/>
                <a:ea typeface="Krub"/>
                <a:cs typeface="Krub"/>
                <a:sym typeface="Krub"/>
              </a:defRPr>
            </a:lvl7pPr>
            <a:lvl8pPr lvl="7" rtl="0">
              <a:spcBef>
                <a:spcPts val="0"/>
              </a:spcBef>
              <a:spcAft>
                <a:spcPts val="0"/>
              </a:spcAft>
              <a:buClr>
                <a:schemeClr val="dk1"/>
              </a:buClr>
              <a:buSzPts val="3000"/>
              <a:buFont typeface="Krub"/>
              <a:buNone/>
              <a:defRPr sz="3000" b="1">
                <a:solidFill>
                  <a:schemeClr val="dk1"/>
                </a:solidFill>
                <a:latin typeface="Krub"/>
                <a:ea typeface="Krub"/>
                <a:cs typeface="Krub"/>
                <a:sym typeface="Krub"/>
              </a:defRPr>
            </a:lvl8pPr>
            <a:lvl9pPr lvl="8" rtl="0">
              <a:spcBef>
                <a:spcPts val="0"/>
              </a:spcBef>
              <a:spcAft>
                <a:spcPts val="0"/>
              </a:spcAft>
              <a:buClr>
                <a:schemeClr val="dk1"/>
              </a:buClr>
              <a:buSzPts val="3000"/>
              <a:buFont typeface="Krub"/>
              <a:buNone/>
              <a:defRPr sz="3000" b="1">
                <a:solidFill>
                  <a:schemeClr val="dk1"/>
                </a:solidFill>
                <a:latin typeface="Krub"/>
                <a:ea typeface="Krub"/>
                <a:cs typeface="Krub"/>
                <a:sym typeface="Krub"/>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2"/>
              </a:buClr>
              <a:buSzPts val="1200"/>
              <a:buFont typeface="DM Sans Medium"/>
              <a:buChar char="●"/>
              <a:defRPr sz="1200">
                <a:solidFill>
                  <a:schemeClr val="dk2"/>
                </a:solidFill>
                <a:latin typeface="DM Sans Medium"/>
                <a:ea typeface="DM Sans Medium"/>
                <a:cs typeface="DM Sans Medium"/>
                <a:sym typeface="DM Sans Medium"/>
              </a:defRPr>
            </a:lvl1pPr>
            <a:lvl2pPr marL="914400" lvl="1" indent="-304800">
              <a:lnSpc>
                <a:spcPct val="100000"/>
              </a:lnSpc>
              <a:spcBef>
                <a:spcPts val="0"/>
              </a:spcBef>
              <a:spcAft>
                <a:spcPts val="0"/>
              </a:spcAft>
              <a:buClr>
                <a:schemeClr val="dk2"/>
              </a:buClr>
              <a:buSzPts val="1200"/>
              <a:buFont typeface="DM Sans Medium"/>
              <a:buChar char="○"/>
              <a:defRPr sz="1200">
                <a:solidFill>
                  <a:schemeClr val="dk2"/>
                </a:solidFill>
                <a:latin typeface="DM Sans Medium"/>
                <a:ea typeface="DM Sans Medium"/>
                <a:cs typeface="DM Sans Medium"/>
                <a:sym typeface="DM Sans Medium"/>
              </a:defRPr>
            </a:lvl2pPr>
            <a:lvl3pPr marL="1371600" lvl="2" indent="-304800">
              <a:lnSpc>
                <a:spcPct val="100000"/>
              </a:lnSpc>
              <a:spcBef>
                <a:spcPts val="0"/>
              </a:spcBef>
              <a:spcAft>
                <a:spcPts val="0"/>
              </a:spcAft>
              <a:buClr>
                <a:schemeClr val="dk2"/>
              </a:buClr>
              <a:buSzPts val="1200"/>
              <a:buFont typeface="DM Sans Medium"/>
              <a:buChar char="■"/>
              <a:defRPr sz="1200">
                <a:solidFill>
                  <a:schemeClr val="dk2"/>
                </a:solidFill>
                <a:latin typeface="DM Sans Medium"/>
                <a:ea typeface="DM Sans Medium"/>
                <a:cs typeface="DM Sans Medium"/>
                <a:sym typeface="DM Sans Medium"/>
              </a:defRPr>
            </a:lvl3pPr>
            <a:lvl4pPr marL="1828800" lvl="3" indent="-304800">
              <a:lnSpc>
                <a:spcPct val="100000"/>
              </a:lnSpc>
              <a:spcBef>
                <a:spcPts val="0"/>
              </a:spcBef>
              <a:spcAft>
                <a:spcPts val="0"/>
              </a:spcAft>
              <a:buClr>
                <a:schemeClr val="dk2"/>
              </a:buClr>
              <a:buSzPts val="1200"/>
              <a:buFont typeface="DM Sans Medium"/>
              <a:buChar char="●"/>
              <a:defRPr sz="1200">
                <a:solidFill>
                  <a:schemeClr val="dk2"/>
                </a:solidFill>
                <a:latin typeface="DM Sans Medium"/>
                <a:ea typeface="DM Sans Medium"/>
                <a:cs typeface="DM Sans Medium"/>
                <a:sym typeface="DM Sans Medium"/>
              </a:defRPr>
            </a:lvl4pPr>
            <a:lvl5pPr marL="2286000" lvl="4" indent="-304800">
              <a:lnSpc>
                <a:spcPct val="100000"/>
              </a:lnSpc>
              <a:spcBef>
                <a:spcPts val="0"/>
              </a:spcBef>
              <a:spcAft>
                <a:spcPts val="0"/>
              </a:spcAft>
              <a:buClr>
                <a:schemeClr val="dk2"/>
              </a:buClr>
              <a:buSzPts val="1200"/>
              <a:buFont typeface="DM Sans Medium"/>
              <a:buChar char="○"/>
              <a:defRPr sz="1200">
                <a:solidFill>
                  <a:schemeClr val="dk2"/>
                </a:solidFill>
                <a:latin typeface="DM Sans Medium"/>
                <a:ea typeface="DM Sans Medium"/>
                <a:cs typeface="DM Sans Medium"/>
                <a:sym typeface="DM Sans Medium"/>
              </a:defRPr>
            </a:lvl5pPr>
            <a:lvl6pPr marL="2743200" lvl="5" indent="-304800">
              <a:lnSpc>
                <a:spcPct val="100000"/>
              </a:lnSpc>
              <a:spcBef>
                <a:spcPts val="0"/>
              </a:spcBef>
              <a:spcAft>
                <a:spcPts val="0"/>
              </a:spcAft>
              <a:buClr>
                <a:schemeClr val="dk2"/>
              </a:buClr>
              <a:buSzPts val="1200"/>
              <a:buFont typeface="DM Sans Medium"/>
              <a:buChar char="■"/>
              <a:defRPr sz="1200">
                <a:solidFill>
                  <a:schemeClr val="dk2"/>
                </a:solidFill>
                <a:latin typeface="DM Sans Medium"/>
                <a:ea typeface="DM Sans Medium"/>
                <a:cs typeface="DM Sans Medium"/>
                <a:sym typeface="DM Sans Medium"/>
              </a:defRPr>
            </a:lvl6pPr>
            <a:lvl7pPr marL="3200400" lvl="6" indent="-304800">
              <a:lnSpc>
                <a:spcPct val="100000"/>
              </a:lnSpc>
              <a:spcBef>
                <a:spcPts val="0"/>
              </a:spcBef>
              <a:spcAft>
                <a:spcPts val="0"/>
              </a:spcAft>
              <a:buClr>
                <a:schemeClr val="dk2"/>
              </a:buClr>
              <a:buSzPts val="1200"/>
              <a:buFont typeface="DM Sans Medium"/>
              <a:buChar char="●"/>
              <a:defRPr sz="1200">
                <a:solidFill>
                  <a:schemeClr val="dk2"/>
                </a:solidFill>
                <a:latin typeface="DM Sans Medium"/>
                <a:ea typeface="DM Sans Medium"/>
                <a:cs typeface="DM Sans Medium"/>
                <a:sym typeface="DM Sans Medium"/>
              </a:defRPr>
            </a:lvl7pPr>
            <a:lvl8pPr marL="3657600" lvl="7" indent="-304800">
              <a:lnSpc>
                <a:spcPct val="100000"/>
              </a:lnSpc>
              <a:spcBef>
                <a:spcPts val="0"/>
              </a:spcBef>
              <a:spcAft>
                <a:spcPts val="0"/>
              </a:spcAft>
              <a:buClr>
                <a:schemeClr val="dk2"/>
              </a:buClr>
              <a:buSzPts val="1200"/>
              <a:buFont typeface="DM Sans Medium"/>
              <a:buChar char="○"/>
              <a:defRPr sz="1200">
                <a:solidFill>
                  <a:schemeClr val="dk2"/>
                </a:solidFill>
                <a:latin typeface="DM Sans Medium"/>
                <a:ea typeface="DM Sans Medium"/>
                <a:cs typeface="DM Sans Medium"/>
                <a:sym typeface="DM Sans Medium"/>
              </a:defRPr>
            </a:lvl8pPr>
            <a:lvl9pPr marL="4114800" lvl="8" indent="-304800">
              <a:lnSpc>
                <a:spcPct val="100000"/>
              </a:lnSpc>
              <a:spcBef>
                <a:spcPts val="0"/>
              </a:spcBef>
              <a:spcAft>
                <a:spcPts val="0"/>
              </a:spcAft>
              <a:buClr>
                <a:schemeClr val="dk2"/>
              </a:buClr>
              <a:buSzPts val="1200"/>
              <a:buFont typeface="DM Sans Medium"/>
              <a:buChar char="■"/>
              <a:defRPr sz="1200">
                <a:solidFill>
                  <a:schemeClr val="dk2"/>
                </a:solidFill>
                <a:latin typeface="DM Sans Medium"/>
                <a:ea typeface="DM Sans Medium"/>
                <a:cs typeface="DM Sans Medium"/>
                <a:sym typeface="DM Sa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9" r:id="rId9"/>
    <p:sldLayoutId id="2147483660" r:id="rId10"/>
    <p:sldLayoutId id="2147483662" r:id="rId11"/>
    <p:sldLayoutId id="2147483663" r:id="rId12"/>
    <p:sldLayoutId id="2147483664" r:id="rId13"/>
    <p:sldLayoutId id="2147483665" r:id="rId14"/>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sp>
        <p:nvSpPr>
          <p:cNvPr id="1772" name="Google Shape;1772;p23"/>
          <p:cNvSpPr txBox="1">
            <a:spLocks noGrp="1"/>
          </p:cNvSpPr>
          <p:nvPr>
            <p:ph type="ctrTitle"/>
          </p:nvPr>
        </p:nvSpPr>
        <p:spPr>
          <a:xfrm>
            <a:off x="3497654" y="479031"/>
            <a:ext cx="5094530" cy="3096244"/>
          </a:xfrm>
          <a:prstGeom prst="rect">
            <a:avLst/>
          </a:prstGeom>
        </p:spPr>
        <p:txBody>
          <a:bodyPr spcFirstLastPara="1" wrap="square" lIns="91425" tIns="91425" rIns="91425" bIns="91425" anchor="b" anchorCtr="0">
            <a:noAutofit/>
          </a:bodyPr>
          <a:lstStyle/>
          <a:p>
            <a:r>
              <a:rPr lang="en-US" sz="3600">
                <a:solidFill>
                  <a:schemeClr val="dk2"/>
                </a:solidFill>
                <a:latin typeface="Aptos"/>
                <a:cs typeface="Schibsted Grotesk Medium"/>
                <a:sym typeface="Schibsted Grotesk Medium"/>
              </a:rPr>
              <a:t>Telecom Churn Prediction Model: Maximizing Profitability through Data Mining &amp; ML</a:t>
            </a:r>
          </a:p>
        </p:txBody>
      </p:sp>
      <p:grpSp>
        <p:nvGrpSpPr>
          <p:cNvPr id="1774" name="Google Shape;1774;p23"/>
          <p:cNvGrpSpPr/>
          <p:nvPr/>
        </p:nvGrpSpPr>
        <p:grpSpPr>
          <a:xfrm>
            <a:off x="2520221" y="1807750"/>
            <a:ext cx="970266" cy="483821"/>
            <a:chOff x="8466060" y="5366384"/>
            <a:chExt cx="916296" cy="456909"/>
          </a:xfrm>
        </p:grpSpPr>
        <p:sp>
          <p:nvSpPr>
            <p:cNvPr id="1775" name="Google Shape;1775;p23"/>
            <p:cNvSpPr/>
            <p:nvPr/>
          </p:nvSpPr>
          <p:spPr>
            <a:xfrm>
              <a:off x="8466060" y="5366384"/>
              <a:ext cx="916296" cy="456909"/>
            </a:xfrm>
            <a:custGeom>
              <a:avLst/>
              <a:gdLst/>
              <a:ahLst/>
              <a:cxnLst/>
              <a:rect l="l" t="t" r="r" b="b"/>
              <a:pathLst>
                <a:path w="916296" h="456909" extrusionOk="0">
                  <a:moveTo>
                    <a:pt x="855644" y="456909"/>
                  </a:moveTo>
                  <a:cubicBezTo>
                    <a:pt x="590647" y="448668"/>
                    <a:pt x="325650" y="448668"/>
                    <a:pt x="60654" y="456909"/>
                  </a:cubicBezTo>
                  <a:cubicBezTo>
                    <a:pt x="27132" y="456909"/>
                    <a:pt x="0" y="429743"/>
                    <a:pt x="0" y="396256"/>
                  </a:cubicBezTo>
                  <a:cubicBezTo>
                    <a:pt x="8485" y="287939"/>
                    <a:pt x="7962" y="175850"/>
                    <a:pt x="0" y="60653"/>
                  </a:cubicBezTo>
                  <a:cubicBezTo>
                    <a:pt x="0" y="27132"/>
                    <a:pt x="27167" y="0"/>
                    <a:pt x="60654" y="0"/>
                  </a:cubicBezTo>
                  <a:cubicBezTo>
                    <a:pt x="320762" y="5133"/>
                    <a:pt x="585933" y="4959"/>
                    <a:pt x="855644" y="0"/>
                  </a:cubicBezTo>
                  <a:cubicBezTo>
                    <a:pt x="889165" y="0"/>
                    <a:pt x="916297" y="27167"/>
                    <a:pt x="916297" y="60653"/>
                  </a:cubicBezTo>
                  <a:cubicBezTo>
                    <a:pt x="907952" y="175850"/>
                    <a:pt x="907428" y="287939"/>
                    <a:pt x="916297" y="396256"/>
                  </a:cubicBezTo>
                  <a:cubicBezTo>
                    <a:pt x="916297" y="429743"/>
                    <a:pt x="889131" y="456909"/>
                    <a:pt x="855644" y="456909"/>
                  </a:cubicBezTo>
                  <a:close/>
                </a:path>
              </a:pathLst>
            </a:custGeom>
            <a:solidFill>
              <a:srgbClr val="B66D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6" name="Google Shape;1776;p23"/>
            <p:cNvSpPr/>
            <p:nvPr/>
          </p:nvSpPr>
          <p:spPr>
            <a:xfrm>
              <a:off x="8549445" y="5435034"/>
              <a:ext cx="335008" cy="335008"/>
            </a:xfrm>
            <a:custGeom>
              <a:avLst/>
              <a:gdLst/>
              <a:ahLst/>
              <a:cxnLst/>
              <a:rect l="l" t="t" r="r" b="b"/>
              <a:pathLst>
                <a:path w="335008" h="335008" extrusionOk="0">
                  <a:moveTo>
                    <a:pt x="228820" y="154794"/>
                  </a:moveTo>
                  <a:cubicBezTo>
                    <a:pt x="229658" y="158914"/>
                    <a:pt x="230113" y="163174"/>
                    <a:pt x="230113" y="167539"/>
                  </a:cubicBezTo>
                  <a:cubicBezTo>
                    <a:pt x="230113" y="202108"/>
                    <a:pt x="202073" y="230148"/>
                    <a:pt x="167504" y="230148"/>
                  </a:cubicBezTo>
                  <a:cubicBezTo>
                    <a:pt x="132934" y="230148"/>
                    <a:pt x="104895" y="202108"/>
                    <a:pt x="104895" y="167539"/>
                  </a:cubicBezTo>
                  <a:cubicBezTo>
                    <a:pt x="104895" y="132970"/>
                    <a:pt x="132934" y="104930"/>
                    <a:pt x="167504" y="104930"/>
                  </a:cubicBezTo>
                  <a:lnTo>
                    <a:pt x="167504" y="0"/>
                  </a:lnTo>
                  <a:cubicBezTo>
                    <a:pt x="75005" y="0"/>
                    <a:pt x="0" y="75005"/>
                    <a:pt x="0" y="167504"/>
                  </a:cubicBezTo>
                  <a:cubicBezTo>
                    <a:pt x="0" y="260003"/>
                    <a:pt x="75005" y="335009"/>
                    <a:pt x="167504" y="335009"/>
                  </a:cubicBezTo>
                  <a:cubicBezTo>
                    <a:pt x="260003" y="335009"/>
                    <a:pt x="335008" y="260003"/>
                    <a:pt x="335008" y="167504"/>
                  </a:cubicBezTo>
                  <a:cubicBezTo>
                    <a:pt x="335008" y="155806"/>
                    <a:pt x="333786" y="144388"/>
                    <a:pt x="331516" y="133389"/>
                  </a:cubicBezTo>
                  <a:lnTo>
                    <a:pt x="228820" y="15479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7" name="Google Shape;1777;p23"/>
            <p:cNvSpPr/>
            <p:nvPr/>
          </p:nvSpPr>
          <p:spPr>
            <a:xfrm>
              <a:off x="8739297" y="5412756"/>
              <a:ext cx="164012" cy="154759"/>
            </a:xfrm>
            <a:custGeom>
              <a:avLst/>
              <a:gdLst/>
              <a:ahLst/>
              <a:cxnLst/>
              <a:rect l="l" t="t" r="r" b="b"/>
              <a:pathLst>
                <a:path w="164012" h="154759" extrusionOk="0">
                  <a:moveTo>
                    <a:pt x="0" y="104895"/>
                  </a:moveTo>
                  <a:cubicBezTo>
                    <a:pt x="30204" y="104895"/>
                    <a:pt x="55416" y="126300"/>
                    <a:pt x="61282" y="154759"/>
                  </a:cubicBezTo>
                  <a:lnTo>
                    <a:pt x="164012" y="133389"/>
                  </a:lnTo>
                  <a:cubicBezTo>
                    <a:pt x="148264" y="57232"/>
                    <a:pt x="80801" y="0"/>
                    <a:pt x="0" y="0"/>
                  </a:cubicBezTo>
                  <a:lnTo>
                    <a:pt x="0" y="0"/>
                  </a:lnTo>
                  <a:lnTo>
                    <a:pt x="0" y="104895"/>
                  </a:lnTo>
                  <a:lnTo>
                    <a:pt x="0" y="104895"/>
                  </a:lnTo>
                  <a:close/>
                </a:path>
              </a:pathLst>
            </a:custGeom>
            <a:solidFill>
              <a:srgbClr val="00F9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78" name="Google Shape;1778;p23"/>
            <p:cNvGrpSpPr/>
            <p:nvPr/>
          </p:nvGrpSpPr>
          <p:grpSpPr>
            <a:xfrm>
              <a:off x="8946578" y="5447221"/>
              <a:ext cx="375213" cy="288356"/>
              <a:chOff x="8946578" y="5447221"/>
              <a:chExt cx="375213" cy="288356"/>
            </a:xfrm>
          </p:grpSpPr>
          <p:sp>
            <p:nvSpPr>
              <p:cNvPr id="1779" name="Google Shape;1779;p23"/>
              <p:cNvSpPr/>
              <p:nvPr/>
            </p:nvSpPr>
            <p:spPr>
              <a:xfrm>
                <a:off x="8946578" y="5718328"/>
                <a:ext cx="375212" cy="17249"/>
              </a:xfrm>
              <a:custGeom>
                <a:avLst/>
                <a:gdLst/>
                <a:ahLst/>
                <a:cxnLst/>
                <a:rect l="l" t="t" r="r" b="b"/>
                <a:pathLst>
                  <a:path w="375212" h="17249" extrusionOk="0">
                    <a:moveTo>
                      <a:pt x="366884" y="0"/>
                    </a:moveTo>
                    <a:lnTo>
                      <a:pt x="8341" y="0"/>
                    </a:lnTo>
                    <a:cubicBezTo>
                      <a:pt x="-2763" y="0"/>
                      <a:pt x="-2798" y="17250"/>
                      <a:pt x="8341" y="17250"/>
                    </a:cubicBezTo>
                    <a:lnTo>
                      <a:pt x="366884" y="17250"/>
                    </a:lnTo>
                    <a:cubicBezTo>
                      <a:pt x="377989" y="17250"/>
                      <a:pt x="377989" y="0"/>
                      <a:pt x="366884"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0" name="Google Shape;1780;p23"/>
              <p:cNvSpPr/>
              <p:nvPr/>
            </p:nvSpPr>
            <p:spPr>
              <a:xfrm>
                <a:off x="8946578" y="5650551"/>
                <a:ext cx="375212" cy="17249"/>
              </a:xfrm>
              <a:custGeom>
                <a:avLst/>
                <a:gdLst/>
                <a:ahLst/>
                <a:cxnLst/>
                <a:rect l="l" t="t" r="r" b="b"/>
                <a:pathLst>
                  <a:path w="375212" h="17249" extrusionOk="0">
                    <a:moveTo>
                      <a:pt x="366884" y="0"/>
                    </a:moveTo>
                    <a:lnTo>
                      <a:pt x="8341" y="0"/>
                    </a:lnTo>
                    <a:cubicBezTo>
                      <a:pt x="-2763" y="0"/>
                      <a:pt x="-2798" y="17250"/>
                      <a:pt x="8341" y="17250"/>
                    </a:cubicBezTo>
                    <a:lnTo>
                      <a:pt x="366884" y="17250"/>
                    </a:lnTo>
                    <a:cubicBezTo>
                      <a:pt x="377989" y="17250"/>
                      <a:pt x="377989" y="0"/>
                      <a:pt x="366884"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1" name="Google Shape;1781;p23"/>
              <p:cNvSpPr/>
              <p:nvPr/>
            </p:nvSpPr>
            <p:spPr>
              <a:xfrm>
                <a:off x="8946578" y="5582775"/>
                <a:ext cx="375212" cy="17249"/>
              </a:xfrm>
              <a:custGeom>
                <a:avLst/>
                <a:gdLst/>
                <a:ahLst/>
                <a:cxnLst/>
                <a:rect l="l" t="t" r="r" b="b"/>
                <a:pathLst>
                  <a:path w="375212" h="17249" extrusionOk="0">
                    <a:moveTo>
                      <a:pt x="366884" y="0"/>
                    </a:moveTo>
                    <a:lnTo>
                      <a:pt x="8341" y="0"/>
                    </a:lnTo>
                    <a:cubicBezTo>
                      <a:pt x="-2763" y="0"/>
                      <a:pt x="-2798" y="17250"/>
                      <a:pt x="8341" y="17250"/>
                    </a:cubicBezTo>
                    <a:lnTo>
                      <a:pt x="366884" y="17250"/>
                    </a:lnTo>
                    <a:cubicBezTo>
                      <a:pt x="377989" y="17250"/>
                      <a:pt x="377989" y="0"/>
                      <a:pt x="366884"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2" name="Google Shape;1782;p23"/>
              <p:cNvSpPr/>
              <p:nvPr/>
            </p:nvSpPr>
            <p:spPr>
              <a:xfrm>
                <a:off x="8946578" y="5514998"/>
                <a:ext cx="375212" cy="17249"/>
              </a:xfrm>
              <a:custGeom>
                <a:avLst/>
                <a:gdLst/>
                <a:ahLst/>
                <a:cxnLst/>
                <a:rect l="l" t="t" r="r" b="b"/>
                <a:pathLst>
                  <a:path w="375212" h="17249" extrusionOk="0">
                    <a:moveTo>
                      <a:pt x="366884" y="0"/>
                    </a:moveTo>
                    <a:lnTo>
                      <a:pt x="8341" y="0"/>
                    </a:lnTo>
                    <a:cubicBezTo>
                      <a:pt x="-2763" y="0"/>
                      <a:pt x="-2798" y="17250"/>
                      <a:pt x="8341" y="17250"/>
                    </a:cubicBezTo>
                    <a:lnTo>
                      <a:pt x="366884" y="17250"/>
                    </a:lnTo>
                    <a:cubicBezTo>
                      <a:pt x="377989" y="17250"/>
                      <a:pt x="377989" y="0"/>
                      <a:pt x="366884"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3" name="Google Shape;1783;p23"/>
              <p:cNvSpPr/>
              <p:nvPr/>
            </p:nvSpPr>
            <p:spPr>
              <a:xfrm>
                <a:off x="9101756" y="5447221"/>
                <a:ext cx="220035" cy="17249"/>
              </a:xfrm>
              <a:custGeom>
                <a:avLst/>
                <a:gdLst/>
                <a:ahLst/>
                <a:cxnLst/>
                <a:rect l="l" t="t" r="r" b="b"/>
                <a:pathLst>
                  <a:path w="220035" h="17249" extrusionOk="0">
                    <a:moveTo>
                      <a:pt x="211707" y="0"/>
                    </a:moveTo>
                    <a:lnTo>
                      <a:pt x="8341" y="0"/>
                    </a:lnTo>
                    <a:cubicBezTo>
                      <a:pt x="-2763" y="0"/>
                      <a:pt x="-2798" y="17250"/>
                      <a:pt x="8341" y="17250"/>
                    </a:cubicBezTo>
                    <a:lnTo>
                      <a:pt x="211707" y="17250"/>
                    </a:lnTo>
                    <a:cubicBezTo>
                      <a:pt x="222811" y="17250"/>
                      <a:pt x="222811" y="0"/>
                      <a:pt x="211707"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784" name="Google Shape;1784;p23"/>
          <p:cNvGrpSpPr/>
          <p:nvPr/>
        </p:nvGrpSpPr>
        <p:grpSpPr>
          <a:xfrm>
            <a:off x="1287809" y="1318464"/>
            <a:ext cx="961429" cy="1399291"/>
            <a:chOff x="6992672" y="4225072"/>
            <a:chExt cx="907951" cy="1321457"/>
          </a:xfrm>
        </p:grpSpPr>
        <p:sp>
          <p:nvSpPr>
            <p:cNvPr id="1785" name="Google Shape;1785;p23"/>
            <p:cNvSpPr/>
            <p:nvPr/>
          </p:nvSpPr>
          <p:spPr>
            <a:xfrm>
              <a:off x="6992672" y="4225072"/>
              <a:ext cx="907951" cy="1321457"/>
            </a:xfrm>
            <a:custGeom>
              <a:avLst/>
              <a:gdLst/>
              <a:ahLst/>
              <a:cxnLst/>
              <a:rect l="l" t="t" r="r" b="b"/>
              <a:pathLst>
                <a:path w="907951" h="1321457" extrusionOk="0">
                  <a:moveTo>
                    <a:pt x="822017" y="1321457"/>
                  </a:moveTo>
                  <a:cubicBezTo>
                    <a:pt x="592707" y="1312239"/>
                    <a:pt x="344576" y="1313845"/>
                    <a:pt x="85934" y="1321457"/>
                  </a:cubicBezTo>
                  <a:cubicBezTo>
                    <a:pt x="38480" y="1321457"/>
                    <a:pt x="0" y="1282977"/>
                    <a:pt x="0" y="1235523"/>
                  </a:cubicBezTo>
                  <a:cubicBezTo>
                    <a:pt x="14736" y="872614"/>
                    <a:pt x="14386" y="488929"/>
                    <a:pt x="0" y="85934"/>
                  </a:cubicBezTo>
                  <a:cubicBezTo>
                    <a:pt x="0" y="38480"/>
                    <a:pt x="38480" y="0"/>
                    <a:pt x="85934" y="0"/>
                  </a:cubicBezTo>
                  <a:cubicBezTo>
                    <a:pt x="327536" y="4609"/>
                    <a:pt x="573013" y="4470"/>
                    <a:pt x="822017" y="0"/>
                  </a:cubicBezTo>
                  <a:cubicBezTo>
                    <a:pt x="869472" y="0"/>
                    <a:pt x="907952" y="38480"/>
                    <a:pt x="907952" y="85934"/>
                  </a:cubicBezTo>
                  <a:cubicBezTo>
                    <a:pt x="893251" y="456316"/>
                    <a:pt x="893530" y="839756"/>
                    <a:pt x="907952" y="1235523"/>
                  </a:cubicBezTo>
                  <a:cubicBezTo>
                    <a:pt x="907952" y="1283012"/>
                    <a:pt x="869472" y="1321457"/>
                    <a:pt x="822017" y="1321457"/>
                  </a:cubicBezTo>
                  <a:close/>
                </a:path>
              </a:pathLst>
            </a:custGeom>
            <a:solidFill>
              <a:srgbClr val="4E8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86" name="Google Shape;1786;p23"/>
            <p:cNvGrpSpPr/>
            <p:nvPr/>
          </p:nvGrpSpPr>
          <p:grpSpPr>
            <a:xfrm>
              <a:off x="7117788" y="4313632"/>
              <a:ext cx="657722" cy="657579"/>
              <a:chOff x="7117788" y="4313632"/>
              <a:chExt cx="657722" cy="657579"/>
            </a:xfrm>
          </p:grpSpPr>
          <p:sp>
            <p:nvSpPr>
              <p:cNvPr id="1787" name="Google Shape;1787;p23"/>
              <p:cNvSpPr/>
              <p:nvPr/>
            </p:nvSpPr>
            <p:spPr>
              <a:xfrm>
                <a:off x="7446648" y="4313632"/>
                <a:ext cx="232068" cy="328786"/>
              </a:xfrm>
              <a:custGeom>
                <a:avLst/>
                <a:gdLst/>
                <a:ahLst/>
                <a:cxnLst/>
                <a:rect l="l" t="t" r="r" b="b"/>
                <a:pathLst>
                  <a:path w="232068" h="328786" extrusionOk="0">
                    <a:moveTo>
                      <a:pt x="232068" y="90747"/>
                    </a:moveTo>
                    <a:cubicBezTo>
                      <a:pt x="173615" y="32084"/>
                      <a:pt x="92674" y="-3499"/>
                      <a:pt x="209" y="273"/>
                    </a:cubicBezTo>
                    <a:cubicBezTo>
                      <a:pt x="139" y="273"/>
                      <a:pt x="69" y="273"/>
                      <a:pt x="0" y="273"/>
                    </a:cubicBezTo>
                    <a:lnTo>
                      <a:pt x="0" y="328786"/>
                    </a:lnTo>
                    <a:lnTo>
                      <a:pt x="232068" y="90747"/>
                    </a:lnTo>
                    <a:close/>
                  </a:path>
                </a:pathLst>
              </a:custGeom>
              <a:solidFill>
                <a:srgbClr val="00F9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8" name="Google Shape;1788;p23"/>
              <p:cNvSpPr/>
              <p:nvPr/>
            </p:nvSpPr>
            <p:spPr>
              <a:xfrm>
                <a:off x="7446648" y="4404344"/>
                <a:ext cx="314930" cy="238039"/>
              </a:xfrm>
              <a:custGeom>
                <a:avLst/>
                <a:gdLst/>
                <a:ahLst/>
                <a:cxnLst/>
                <a:rect l="l" t="t" r="r" b="b"/>
                <a:pathLst>
                  <a:path w="314930" h="238039" extrusionOk="0">
                    <a:moveTo>
                      <a:pt x="314930" y="140862"/>
                    </a:moveTo>
                    <a:cubicBezTo>
                      <a:pt x="299112" y="86982"/>
                      <a:pt x="270444" y="38515"/>
                      <a:pt x="232068" y="0"/>
                    </a:cubicBezTo>
                    <a:lnTo>
                      <a:pt x="0" y="238040"/>
                    </a:lnTo>
                    <a:lnTo>
                      <a:pt x="314930" y="140862"/>
                    </a:lnTo>
                    <a:close/>
                  </a:path>
                </a:pathLst>
              </a:custGeom>
              <a:solidFill>
                <a:srgbClr val="B66D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9" name="Google Shape;1789;p23"/>
              <p:cNvSpPr/>
              <p:nvPr/>
            </p:nvSpPr>
            <p:spPr>
              <a:xfrm>
                <a:off x="7117788" y="4313905"/>
                <a:ext cx="542526" cy="657306"/>
              </a:xfrm>
              <a:custGeom>
                <a:avLst/>
                <a:gdLst/>
                <a:ahLst/>
                <a:cxnLst/>
                <a:rect l="l" t="t" r="r" b="b"/>
                <a:pathLst>
                  <a:path w="542526" h="657306" extrusionOk="0">
                    <a:moveTo>
                      <a:pt x="328860" y="0"/>
                    </a:moveTo>
                    <a:cubicBezTo>
                      <a:pt x="147598" y="7507"/>
                      <a:pt x="10019" y="146553"/>
                      <a:pt x="416" y="328653"/>
                    </a:cubicBezTo>
                    <a:cubicBezTo>
                      <a:pt x="-9151" y="509915"/>
                      <a:pt x="147563" y="657306"/>
                      <a:pt x="329070" y="657306"/>
                    </a:cubicBezTo>
                    <a:cubicBezTo>
                      <a:pt x="410569" y="657306"/>
                      <a:pt x="485086" y="627556"/>
                      <a:pt x="542527" y="578460"/>
                    </a:cubicBezTo>
                    <a:lnTo>
                      <a:pt x="328860" y="328513"/>
                    </a:lnTo>
                    <a:lnTo>
                      <a:pt x="328860" y="0"/>
                    </a:lnTo>
                    <a:close/>
                  </a:path>
                </a:pathLst>
              </a:custGeom>
              <a:solidFill>
                <a:srgbClr val="A2F2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0" name="Google Shape;1790;p23"/>
              <p:cNvSpPr/>
              <p:nvPr/>
            </p:nvSpPr>
            <p:spPr>
              <a:xfrm>
                <a:off x="7446648" y="4545205"/>
                <a:ext cx="328862" cy="347159"/>
              </a:xfrm>
              <a:custGeom>
                <a:avLst/>
                <a:gdLst/>
                <a:ahLst/>
                <a:cxnLst/>
                <a:rect l="l" t="t" r="r" b="b"/>
                <a:pathLst>
                  <a:path w="328862" h="347159" extrusionOk="0">
                    <a:moveTo>
                      <a:pt x="328863" y="97353"/>
                    </a:moveTo>
                    <a:cubicBezTo>
                      <a:pt x="328863" y="63691"/>
                      <a:pt x="324009" y="30973"/>
                      <a:pt x="314930" y="0"/>
                    </a:cubicBezTo>
                    <a:lnTo>
                      <a:pt x="0" y="97213"/>
                    </a:lnTo>
                    <a:lnTo>
                      <a:pt x="213666" y="347160"/>
                    </a:lnTo>
                    <a:cubicBezTo>
                      <a:pt x="284132" y="286890"/>
                      <a:pt x="328863" y="197360"/>
                      <a:pt x="328863" y="97353"/>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91" name="Google Shape;1791;p23"/>
            <p:cNvGrpSpPr/>
            <p:nvPr/>
          </p:nvGrpSpPr>
          <p:grpSpPr>
            <a:xfrm>
              <a:off x="7158221" y="5096744"/>
              <a:ext cx="576875" cy="129581"/>
              <a:chOff x="7158221" y="5096744"/>
              <a:chExt cx="576875" cy="129581"/>
            </a:xfrm>
          </p:grpSpPr>
          <p:sp>
            <p:nvSpPr>
              <p:cNvPr id="1792" name="Google Shape;1792;p23"/>
              <p:cNvSpPr/>
              <p:nvPr/>
            </p:nvSpPr>
            <p:spPr>
              <a:xfrm>
                <a:off x="7158221" y="5096744"/>
                <a:ext cx="86074" cy="86074"/>
              </a:xfrm>
              <a:custGeom>
                <a:avLst/>
                <a:gdLst/>
                <a:ahLst/>
                <a:cxnLst/>
                <a:rect l="l" t="t" r="r" b="b"/>
                <a:pathLst>
                  <a:path w="86074" h="86074" extrusionOk="0">
                    <a:moveTo>
                      <a:pt x="66555" y="86074"/>
                    </a:moveTo>
                    <a:lnTo>
                      <a:pt x="19520" y="86074"/>
                    </a:lnTo>
                    <a:cubicBezTo>
                      <a:pt x="8730" y="86074"/>
                      <a:pt x="0" y="77345"/>
                      <a:pt x="0" y="66555"/>
                    </a:cubicBezTo>
                    <a:lnTo>
                      <a:pt x="0" y="19519"/>
                    </a:lnTo>
                    <a:cubicBezTo>
                      <a:pt x="0" y="8730"/>
                      <a:pt x="8730" y="0"/>
                      <a:pt x="19520" y="0"/>
                    </a:cubicBezTo>
                    <a:lnTo>
                      <a:pt x="66555" y="0"/>
                    </a:lnTo>
                    <a:cubicBezTo>
                      <a:pt x="77345" y="0"/>
                      <a:pt x="86074" y="8730"/>
                      <a:pt x="86074" y="19519"/>
                    </a:cubicBezTo>
                    <a:lnTo>
                      <a:pt x="86074" y="66555"/>
                    </a:lnTo>
                    <a:cubicBezTo>
                      <a:pt x="86074" y="77345"/>
                      <a:pt x="77310" y="86074"/>
                      <a:pt x="66555" y="86074"/>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93" name="Google Shape;1793;p23"/>
              <p:cNvGrpSpPr/>
              <p:nvPr/>
            </p:nvGrpSpPr>
            <p:grpSpPr>
              <a:xfrm>
                <a:off x="7294067" y="5096744"/>
                <a:ext cx="441029" cy="129581"/>
                <a:chOff x="7294067" y="5096744"/>
                <a:chExt cx="441029" cy="129581"/>
              </a:xfrm>
            </p:grpSpPr>
            <p:sp>
              <p:nvSpPr>
                <p:cNvPr id="1794" name="Google Shape;1794;p23"/>
                <p:cNvSpPr/>
                <p:nvPr/>
              </p:nvSpPr>
              <p:spPr>
                <a:xfrm>
                  <a:off x="7393921" y="5096744"/>
                  <a:ext cx="341175" cy="24058"/>
                </a:xfrm>
                <a:custGeom>
                  <a:avLst/>
                  <a:gdLst/>
                  <a:ahLst/>
                  <a:cxnLst/>
                  <a:rect l="l" t="t" r="r" b="b"/>
                  <a:pathLst>
                    <a:path w="341175" h="24058" extrusionOk="0">
                      <a:moveTo>
                        <a:pt x="329561" y="0"/>
                      </a:moveTo>
                      <a:lnTo>
                        <a:pt x="11628" y="0"/>
                      </a:lnTo>
                      <a:cubicBezTo>
                        <a:pt x="-3876" y="0"/>
                        <a:pt x="-3876" y="24059"/>
                        <a:pt x="11628" y="24059"/>
                      </a:cubicBezTo>
                      <a:lnTo>
                        <a:pt x="329561" y="24059"/>
                      </a:lnTo>
                      <a:cubicBezTo>
                        <a:pt x="345030" y="24059"/>
                        <a:pt x="345065" y="0"/>
                        <a:pt x="329561"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5" name="Google Shape;1795;p23"/>
                <p:cNvSpPr/>
                <p:nvPr/>
              </p:nvSpPr>
              <p:spPr>
                <a:xfrm>
                  <a:off x="7294067" y="5149505"/>
                  <a:ext cx="441029" cy="24058"/>
                </a:xfrm>
                <a:custGeom>
                  <a:avLst/>
                  <a:gdLst/>
                  <a:ahLst/>
                  <a:cxnLst/>
                  <a:rect l="l" t="t" r="r" b="b"/>
                  <a:pathLst>
                    <a:path w="441029" h="24058" extrusionOk="0">
                      <a:moveTo>
                        <a:pt x="429415" y="0"/>
                      </a:moveTo>
                      <a:lnTo>
                        <a:pt x="11615" y="0"/>
                      </a:lnTo>
                      <a:cubicBezTo>
                        <a:pt x="-3854" y="0"/>
                        <a:pt x="-3889" y="24059"/>
                        <a:pt x="11615" y="24059"/>
                      </a:cubicBezTo>
                      <a:lnTo>
                        <a:pt x="429415" y="24059"/>
                      </a:lnTo>
                      <a:cubicBezTo>
                        <a:pt x="444884" y="24059"/>
                        <a:pt x="444919" y="0"/>
                        <a:pt x="429415"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6" name="Google Shape;1796;p23"/>
                <p:cNvSpPr/>
                <p:nvPr/>
              </p:nvSpPr>
              <p:spPr>
                <a:xfrm>
                  <a:off x="7294067" y="5202267"/>
                  <a:ext cx="441029" cy="24058"/>
                </a:xfrm>
                <a:custGeom>
                  <a:avLst/>
                  <a:gdLst/>
                  <a:ahLst/>
                  <a:cxnLst/>
                  <a:rect l="l" t="t" r="r" b="b"/>
                  <a:pathLst>
                    <a:path w="441029" h="24058" extrusionOk="0">
                      <a:moveTo>
                        <a:pt x="429415" y="0"/>
                      </a:moveTo>
                      <a:lnTo>
                        <a:pt x="11615" y="0"/>
                      </a:lnTo>
                      <a:cubicBezTo>
                        <a:pt x="-3854" y="0"/>
                        <a:pt x="-3889" y="24059"/>
                        <a:pt x="11615" y="24059"/>
                      </a:cubicBezTo>
                      <a:lnTo>
                        <a:pt x="429415" y="24059"/>
                      </a:lnTo>
                      <a:cubicBezTo>
                        <a:pt x="444884" y="24059"/>
                        <a:pt x="444919" y="0"/>
                        <a:pt x="429415"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797" name="Google Shape;1797;p23"/>
            <p:cNvGrpSpPr/>
            <p:nvPr/>
          </p:nvGrpSpPr>
          <p:grpSpPr>
            <a:xfrm>
              <a:off x="7158221" y="5292322"/>
              <a:ext cx="576875" cy="129582"/>
              <a:chOff x="7158221" y="5292322"/>
              <a:chExt cx="576875" cy="129582"/>
            </a:xfrm>
          </p:grpSpPr>
          <p:sp>
            <p:nvSpPr>
              <p:cNvPr id="1798" name="Google Shape;1798;p23"/>
              <p:cNvSpPr/>
              <p:nvPr/>
            </p:nvSpPr>
            <p:spPr>
              <a:xfrm>
                <a:off x="7158221" y="5292322"/>
                <a:ext cx="86074" cy="86074"/>
              </a:xfrm>
              <a:custGeom>
                <a:avLst/>
                <a:gdLst/>
                <a:ahLst/>
                <a:cxnLst/>
                <a:rect l="l" t="t" r="r" b="b"/>
                <a:pathLst>
                  <a:path w="86074" h="86074" extrusionOk="0">
                    <a:moveTo>
                      <a:pt x="66555" y="86074"/>
                    </a:moveTo>
                    <a:lnTo>
                      <a:pt x="19520" y="86074"/>
                    </a:lnTo>
                    <a:cubicBezTo>
                      <a:pt x="8730" y="86074"/>
                      <a:pt x="0" y="77345"/>
                      <a:pt x="0" y="66555"/>
                    </a:cubicBezTo>
                    <a:lnTo>
                      <a:pt x="0" y="19519"/>
                    </a:lnTo>
                    <a:cubicBezTo>
                      <a:pt x="0" y="8730"/>
                      <a:pt x="8730" y="0"/>
                      <a:pt x="19520" y="0"/>
                    </a:cubicBezTo>
                    <a:lnTo>
                      <a:pt x="66555" y="0"/>
                    </a:lnTo>
                    <a:cubicBezTo>
                      <a:pt x="77345" y="0"/>
                      <a:pt x="86074" y="8730"/>
                      <a:pt x="86074" y="19519"/>
                    </a:cubicBezTo>
                    <a:lnTo>
                      <a:pt x="86074" y="66555"/>
                    </a:lnTo>
                    <a:cubicBezTo>
                      <a:pt x="86074" y="77345"/>
                      <a:pt x="77310" y="86074"/>
                      <a:pt x="66555" y="86074"/>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99" name="Google Shape;1799;p23"/>
              <p:cNvGrpSpPr/>
              <p:nvPr/>
            </p:nvGrpSpPr>
            <p:grpSpPr>
              <a:xfrm>
                <a:off x="7294067" y="5292322"/>
                <a:ext cx="441029" cy="129582"/>
                <a:chOff x="7294067" y="5292322"/>
                <a:chExt cx="441029" cy="129582"/>
              </a:xfrm>
            </p:grpSpPr>
            <p:sp>
              <p:nvSpPr>
                <p:cNvPr id="1800" name="Google Shape;1800;p23"/>
                <p:cNvSpPr/>
                <p:nvPr/>
              </p:nvSpPr>
              <p:spPr>
                <a:xfrm>
                  <a:off x="7393921" y="5292322"/>
                  <a:ext cx="341175" cy="24058"/>
                </a:xfrm>
                <a:custGeom>
                  <a:avLst/>
                  <a:gdLst/>
                  <a:ahLst/>
                  <a:cxnLst/>
                  <a:rect l="l" t="t" r="r" b="b"/>
                  <a:pathLst>
                    <a:path w="341175" h="24058" extrusionOk="0">
                      <a:moveTo>
                        <a:pt x="329561" y="0"/>
                      </a:moveTo>
                      <a:lnTo>
                        <a:pt x="11628" y="0"/>
                      </a:lnTo>
                      <a:cubicBezTo>
                        <a:pt x="-3876" y="0"/>
                        <a:pt x="-3876" y="24059"/>
                        <a:pt x="11628" y="24059"/>
                      </a:cubicBezTo>
                      <a:lnTo>
                        <a:pt x="329561" y="24059"/>
                      </a:lnTo>
                      <a:cubicBezTo>
                        <a:pt x="345030" y="24059"/>
                        <a:pt x="345065" y="0"/>
                        <a:pt x="329561"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1" name="Google Shape;1801;p23"/>
                <p:cNvSpPr/>
                <p:nvPr/>
              </p:nvSpPr>
              <p:spPr>
                <a:xfrm>
                  <a:off x="7294067" y="5345084"/>
                  <a:ext cx="441029" cy="24058"/>
                </a:xfrm>
                <a:custGeom>
                  <a:avLst/>
                  <a:gdLst/>
                  <a:ahLst/>
                  <a:cxnLst/>
                  <a:rect l="l" t="t" r="r" b="b"/>
                  <a:pathLst>
                    <a:path w="441029" h="24058" extrusionOk="0">
                      <a:moveTo>
                        <a:pt x="429415" y="0"/>
                      </a:moveTo>
                      <a:lnTo>
                        <a:pt x="11615" y="0"/>
                      </a:lnTo>
                      <a:cubicBezTo>
                        <a:pt x="-3854" y="0"/>
                        <a:pt x="-3889" y="24059"/>
                        <a:pt x="11615" y="24059"/>
                      </a:cubicBezTo>
                      <a:lnTo>
                        <a:pt x="429415" y="24059"/>
                      </a:lnTo>
                      <a:cubicBezTo>
                        <a:pt x="444884" y="24059"/>
                        <a:pt x="444919" y="0"/>
                        <a:pt x="429415"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2" name="Google Shape;1802;p23"/>
                <p:cNvSpPr/>
                <p:nvPr/>
              </p:nvSpPr>
              <p:spPr>
                <a:xfrm>
                  <a:off x="7294067" y="5397846"/>
                  <a:ext cx="441029" cy="24058"/>
                </a:xfrm>
                <a:custGeom>
                  <a:avLst/>
                  <a:gdLst/>
                  <a:ahLst/>
                  <a:cxnLst/>
                  <a:rect l="l" t="t" r="r" b="b"/>
                  <a:pathLst>
                    <a:path w="441029" h="24058" extrusionOk="0">
                      <a:moveTo>
                        <a:pt x="429415" y="0"/>
                      </a:moveTo>
                      <a:lnTo>
                        <a:pt x="11615" y="0"/>
                      </a:lnTo>
                      <a:cubicBezTo>
                        <a:pt x="-3854" y="0"/>
                        <a:pt x="-3889" y="24059"/>
                        <a:pt x="11615" y="24059"/>
                      </a:cubicBezTo>
                      <a:lnTo>
                        <a:pt x="429415" y="24059"/>
                      </a:lnTo>
                      <a:cubicBezTo>
                        <a:pt x="444884" y="24059"/>
                        <a:pt x="444919" y="0"/>
                        <a:pt x="429415"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803" name="Google Shape;1803;p23"/>
          <p:cNvGrpSpPr/>
          <p:nvPr/>
        </p:nvGrpSpPr>
        <p:grpSpPr>
          <a:xfrm>
            <a:off x="2129658" y="812235"/>
            <a:ext cx="1187385" cy="678865"/>
            <a:chOff x="6982762" y="6103991"/>
            <a:chExt cx="1121338" cy="641104"/>
          </a:xfrm>
        </p:grpSpPr>
        <p:sp>
          <p:nvSpPr>
            <p:cNvPr id="1804" name="Google Shape;1804;p23"/>
            <p:cNvSpPr/>
            <p:nvPr/>
          </p:nvSpPr>
          <p:spPr>
            <a:xfrm>
              <a:off x="6982762" y="6103991"/>
              <a:ext cx="1121338" cy="641104"/>
            </a:xfrm>
            <a:custGeom>
              <a:avLst/>
              <a:gdLst/>
              <a:ahLst/>
              <a:cxnLst/>
              <a:rect l="l" t="t" r="r" b="b"/>
              <a:pathLst>
                <a:path w="1121338" h="641104" extrusionOk="0">
                  <a:moveTo>
                    <a:pt x="1060755" y="641104"/>
                  </a:moveTo>
                  <a:cubicBezTo>
                    <a:pt x="678223" y="636250"/>
                    <a:pt x="323869" y="634190"/>
                    <a:pt x="60584" y="641104"/>
                  </a:cubicBezTo>
                  <a:cubicBezTo>
                    <a:pt x="27132" y="641104"/>
                    <a:pt x="0" y="613972"/>
                    <a:pt x="0" y="580521"/>
                  </a:cubicBezTo>
                  <a:cubicBezTo>
                    <a:pt x="7647" y="416962"/>
                    <a:pt x="6879" y="242649"/>
                    <a:pt x="0" y="60584"/>
                  </a:cubicBezTo>
                  <a:cubicBezTo>
                    <a:pt x="0" y="27132"/>
                    <a:pt x="27132" y="0"/>
                    <a:pt x="60584" y="0"/>
                  </a:cubicBezTo>
                  <a:cubicBezTo>
                    <a:pt x="444792" y="3806"/>
                    <a:pt x="807142" y="6006"/>
                    <a:pt x="1060755" y="0"/>
                  </a:cubicBezTo>
                  <a:cubicBezTo>
                    <a:pt x="1094208" y="0"/>
                    <a:pt x="1121339" y="27132"/>
                    <a:pt x="1121339" y="60584"/>
                  </a:cubicBezTo>
                  <a:cubicBezTo>
                    <a:pt x="1114390" y="231091"/>
                    <a:pt x="1114600" y="404496"/>
                    <a:pt x="1121339" y="580521"/>
                  </a:cubicBezTo>
                  <a:cubicBezTo>
                    <a:pt x="1121339" y="614007"/>
                    <a:pt x="1094208" y="641104"/>
                    <a:pt x="1060755" y="641104"/>
                  </a:cubicBezTo>
                  <a:close/>
                </a:path>
              </a:pathLst>
            </a:custGeom>
            <a:solidFill>
              <a:srgbClr val="A2F2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5" name="Google Shape;1805;p23"/>
            <p:cNvSpPr/>
            <p:nvPr/>
          </p:nvSpPr>
          <p:spPr>
            <a:xfrm>
              <a:off x="7090050" y="6331150"/>
              <a:ext cx="90726" cy="329072"/>
            </a:xfrm>
            <a:custGeom>
              <a:avLst/>
              <a:gdLst/>
              <a:ahLst/>
              <a:cxnLst/>
              <a:rect l="l" t="t" r="r" b="b"/>
              <a:pathLst>
                <a:path w="71862" h="329072" extrusionOk="0">
                  <a:moveTo>
                    <a:pt x="0" y="0"/>
                  </a:moveTo>
                  <a:lnTo>
                    <a:pt x="71862" y="0"/>
                  </a:lnTo>
                  <a:lnTo>
                    <a:pt x="71862" y="329072"/>
                  </a:lnTo>
                  <a:lnTo>
                    <a:pt x="0" y="329072"/>
                  </a:lnTo>
                  <a:close/>
                </a:path>
              </a:pathLst>
            </a:custGeom>
            <a:solidFill>
              <a:srgbClr val="4E8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6" name="Google Shape;1806;p23"/>
            <p:cNvSpPr/>
            <p:nvPr/>
          </p:nvSpPr>
          <p:spPr>
            <a:xfrm>
              <a:off x="7218918" y="6481126"/>
              <a:ext cx="90726" cy="179097"/>
            </a:xfrm>
            <a:custGeom>
              <a:avLst/>
              <a:gdLst/>
              <a:ahLst/>
              <a:cxnLst/>
              <a:rect l="l" t="t" r="r" b="b"/>
              <a:pathLst>
                <a:path w="71862" h="179097" extrusionOk="0">
                  <a:moveTo>
                    <a:pt x="0" y="0"/>
                  </a:moveTo>
                  <a:lnTo>
                    <a:pt x="71862" y="0"/>
                  </a:lnTo>
                  <a:lnTo>
                    <a:pt x="71862" y="179097"/>
                  </a:lnTo>
                  <a:lnTo>
                    <a:pt x="0" y="179097"/>
                  </a:lnTo>
                  <a:close/>
                </a:path>
              </a:pathLst>
            </a:custGeom>
            <a:solidFill>
              <a:srgbClr val="B66D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7" name="Google Shape;1807;p23"/>
            <p:cNvSpPr/>
            <p:nvPr/>
          </p:nvSpPr>
          <p:spPr>
            <a:xfrm>
              <a:off x="7327401" y="6285720"/>
              <a:ext cx="101333" cy="370136"/>
            </a:xfrm>
            <a:custGeom>
              <a:avLst/>
              <a:gdLst/>
              <a:ahLst/>
              <a:cxnLst/>
              <a:rect l="l" t="t" r="r" b="b"/>
              <a:pathLst>
                <a:path w="101333" h="370136" extrusionOk="0">
                  <a:moveTo>
                    <a:pt x="0" y="0"/>
                  </a:moveTo>
                  <a:lnTo>
                    <a:pt x="101334" y="0"/>
                  </a:lnTo>
                  <a:lnTo>
                    <a:pt x="101334" y="370136"/>
                  </a:lnTo>
                  <a:lnTo>
                    <a:pt x="0" y="370136"/>
                  </a:ln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8" name="Google Shape;1808;p23"/>
            <p:cNvSpPr/>
            <p:nvPr/>
          </p:nvSpPr>
          <p:spPr>
            <a:xfrm>
              <a:off x="7471335" y="6520721"/>
              <a:ext cx="101333" cy="135134"/>
            </a:xfrm>
            <a:custGeom>
              <a:avLst/>
              <a:gdLst/>
              <a:ahLst/>
              <a:cxnLst/>
              <a:rect l="l" t="t" r="r" b="b"/>
              <a:pathLst>
                <a:path w="101333" h="135134" extrusionOk="0">
                  <a:moveTo>
                    <a:pt x="0" y="0"/>
                  </a:moveTo>
                  <a:lnTo>
                    <a:pt x="101334" y="0"/>
                  </a:lnTo>
                  <a:lnTo>
                    <a:pt x="101334" y="135135"/>
                  </a:lnTo>
                  <a:lnTo>
                    <a:pt x="0" y="13513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09" name="Google Shape;1809;p23"/>
            <p:cNvGrpSpPr/>
            <p:nvPr/>
          </p:nvGrpSpPr>
          <p:grpSpPr>
            <a:xfrm>
              <a:off x="7651995" y="6199610"/>
              <a:ext cx="348504" cy="449891"/>
              <a:chOff x="7651995" y="6199610"/>
              <a:chExt cx="348504" cy="449891"/>
            </a:xfrm>
          </p:grpSpPr>
          <p:sp>
            <p:nvSpPr>
              <p:cNvPr id="1810" name="Google Shape;1810;p23"/>
              <p:cNvSpPr/>
              <p:nvPr/>
            </p:nvSpPr>
            <p:spPr>
              <a:xfrm>
                <a:off x="7751129" y="6199610"/>
                <a:ext cx="249370" cy="12256"/>
              </a:xfrm>
              <a:custGeom>
                <a:avLst/>
                <a:gdLst/>
                <a:ahLst/>
                <a:cxnLst/>
                <a:rect l="l" t="t" r="r" b="b"/>
                <a:pathLst>
                  <a:path w="249370" h="12256" extrusionOk="0">
                    <a:moveTo>
                      <a:pt x="243111" y="0"/>
                    </a:moveTo>
                    <a:lnTo>
                      <a:pt x="6259" y="0"/>
                    </a:lnTo>
                    <a:cubicBezTo>
                      <a:pt x="-2086" y="0"/>
                      <a:pt x="-2086" y="12256"/>
                      <a:pt x="6259" y="12256"/>
                    </a:cubicBezTo>
                    <a:lnTo>
                      <a:pt x="243111" y="12256"/>
                    </a:lnTo>
                    <a:cubicBezTo>
                      <a:pt x="251457" y="12256"/>
                      <a:pt x="251457" y="0"/>
                      <a:pt x="243111"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1" name="Google Shape;1811;p23"/>
              <p:cNvSpPr/>
              <p:nvPr/>
            </p:nvSpPr>
            <p:spPr>
              <a:xfrm>
                <a:off x="7651995" y="6287151"/>
                <a:ext cx="348504" cy="12256"/>
              </a:xfrm>
              <a:custGeom>
                <a:avLst/>
                <a:gdLst/>
                <a:ahLst/>
                <a:cxnLst/>
                <a:rect l="l" t="t" r="r" b="b"/>
                <a:pathLst>
                  <a:path w="348504" h="12256" extrusionOk="0">
                    <a:moveTo>
                      <a:pt x="342245" y="0"/>
                    </a:moveTo>
                    <a:lnTo>
                      <a:pt x="6259" y="0"/>
                    </a:lnTo>
                    <a:cubicBezTo>
                      <a:pt x="-2086" y="0"/>
                      <a:pt x="-2086" y="12256"/>
                      <a:pt x="6259" y="12256"/>
                    </a:cubicBezTo>
                    <a:lnTo>
                      <a:pt x="342245" y="12256"/>
                    </a:lnTo>
                    <a:cubicBezTo>
                      <a:pt x="350591" y="12221"/>
                      <a:pt x="350591" y="0"/>
                      <a:pt x="342245"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2" name="Google Shape;1812;p23"/>
              <p:cNvSpPr/>
              <p:nvPr/>
            </p:nvSpPr>
            <p:spPr>
              <a:xfrm>
                <a:off x="7651995" y="6374657"/>
                <a:ext cx="348504" cy="12256"/>
              </a:xfrm>
              <a:custGeom>
                <a:avLst/>
                <a:gdLst/>
                <a:ahLst/>
                <a:cxnLst/>
                <a:rect l="l" t="t" r="r" b="b"/>
                <a:pathLst>
                  <a:path w="348504" h="12256" extrusionOk="0">
                    <a:moveTo>
                      <a:pt x="342245" y="0"/>
                    </a:moveTo>
                    <a:lnTo>
                      <a:pt x="6259" y="0"/>
                    </a:lnTo>
                    <a:cubicBezTo>
                      <a:pt x="-2086" y="0"/>
                      <a:pt x="-2086" y="12256"/>
                      <a:pt x="6259" y="12256"/>
                    </a:cubicBezTo>
                    <a:lnTo>
                      <a:pt x="342245" y="12256"/>
                    </a:lnTo>
                    <a:cubicBezTo>
                      <a:pt x="350591" y="12256"/>
                      <a:pt x="350591" y="0"/>
                      <a:pt x="342245"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3" name="Google Shape;1813;p23"/>
              <p:cNvSpPr/>
              <p:nvPr/>
            </p:nvSpPr>
            <p:spPr>
              <a:xfrm>
                <a:off x="7651995" y="6462198"/>
                <a:ext cx="348504" cy="12256"/>
              </a:xfrm>
              <a:custGeom>
                <a:avLst/>
                <a:gdLst/>
                <a:ahLst/>
                <a:cxnLst/>
                <a:rect l="l" t="t" r="r" b="b"/>
                <a:pathLst>
                  <a:path w="348504" h="12256" extrusionOk="0">
                    <a:moveTo>
                      <a:pt x="342245" y="0"/>
                    </a:moveTo>
                    <a:lnTo>
                      <a:pt x="6259" y="0"/>
                    </a:lnTo>
                    <a:cubicBezTo>
                      <a:pt x="-2086" y="0"/>
                      <a:pt x="-2086" y="12256"/>
                      <a:pt x="6259" y="12256"/>
                    </a:cubicBezTo>
                    <a:lnTo>
                      <a:pt x="342245" y="12256"/>
                    </a:lnTo>
                    <a:cubicBezTo>
                      <a:pt x="350591" y="12256"/>
                      <a:pt x="350591" y="0"/>
                      <a:pt x="342245"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4" name="Google Shape;1814;p23"/>
              <p:cNvSpPr/>
              <p:nvPr/>
            </p:nvSpPr>
            <p:spPr>
              <a:xfrm>
                <a:off x="7651995" y="6549739"/>
                <a:ext cx="348504" cy="12256"/>
              </a:xfrm>
              <a:custGeom>
                <a:avLst/>
                <a:gdLst/>
                <a:ahLst/>
                <a:cxnLst/>
                <a:rect l="l" t="t" r="r" b="b"/>
                <a:pathLst>
                  <a:path w="348504" h="12256" extrusionOk="0">
                    <a:moveTo>
                      <a:pt x="342245" y="0"/>
                    </a:moveTo>
                    <a:lnTo>
                      <a:pt x="6259" y="0"/>
                    </a:lnTo>
                    <a:cubicBezTo>
                      <a:pt x="-2086" y="0"/>
                      <a:pt x="-2086" y="12256"/>
                      <a:pt x="6259" y="12256"/>
                    </a:cubicBezTo>
                    <a:lnTo>
                      <a:pt x="342245" y="12256"/>
                    </a:lnTo>
                    <a:cubicBezTo>
                      <a:pt x="350591" y="12221"/>
                      <a:pt x="350591" y="0"/>
                      <a:pt x="342245"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5" name="Google Shape;1815;p23"/>
              <p:cNvSpPr/>
              <p:nvPr/>
            </p:nvSpPr>
            <p:spPr>
              <a:xfrm>
                <a:off x="7651995" y="6637245"/>
                <a:ext cx="348504" cy="12256"/>
              </a:xfrm>
              <a:custGeom>
                <a:avLst/>
                <a:gdLst/>
                <a:ahLst/>
                <a:cxnLst/>
                <a:rect l="l" t="t" r="r" b="b"/>
                <a:pathLst>
                  <a:path w="348504" h="12256" extrusionOk="0">
                    <a:moveTo>
                      <a:pt x="342245" y="0"/>
                    </a:moveTo>
                    <a:lnTo>
                      <a:pt x="6259" y="0"/>
                    </a:lnTo>
                    <a:cubicBezTo>
                      <a:pt x="-2086" y="0"/>
                      <a:pt x="-2086" y="12256"/>
                      <a:pt x="6259" y="12256"/>
                    </a:cubicBezTo>
                    <a:lnTo>
                      <a:pt x="342245" y="12256"/>
                    </a:lnTo>
                    <a:cubicBezTo>
                      <a:pt x="350591" y="12256"/>
                      <a:pt x="350591" y="0"/>
                      <a:pt x="342245"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816" name="Google Shape;1816;p23"/>
          <p:cNvGrpSpPr/>
          <p:nvPr/>
        </p:nvGrpSpPr>
        <p:grpSpPr>
          <a:xfrm>
            <a:off x="1841698" y="2467252"/>
            <a:ext cx="1369646" cy="1881086"/>
            <a:chOff x="8502899" y="1189255"/>
            <a:chExt cx="855922" cy="1175532"/>
          </a:xfrm>
        </p:grpSpPr>
        <p:grpSp>
          <p:nvGrpSpPr>
            <p:cNvPr id="1817" name="Google Shape;1817;p23"/>
            <p:cNvGrpSpPr/>
            <p:nvPr/>
          </p:nvGrpSpPr>
          <p:grpSpPr>
            <a:xfrm>
              <a:off x="8577834" y="2220818"/>
              <a:ext cx="743729" cy="143969"/>
              <a:chOff x="8577834" y="2220818"/>
              <a:chExt cx="743729" cy="143969"/>
            </a:xfrm>
          </p:grpSpPr>
          <p:sp>
            <p:nvSpPr>
              <p:cNvPr id="1818" name="Google Shape;1818;p23"/>
              <p:cNvSpPr/>
              <p:nvPr/>
            </p:nvSpPr>
            <p:spPr>
              <a:xfrm>
                <a:off x="8577834" y="2220818"/>
                <a:ext cx="743729" cy="143969"/>
              </a:xfrm>
              <a:custGeom>
                <a:avLst/>
                <a:gdLst/>
                <a:ahLst/>
                <a:cxnLst/>
                <a:rect l="l" t="t" r="r" b="b"/>
                <a:pathLst>
                  <a:path w="743729" h="143969" extrusionOk="0">
                    <a:moveTo>
                      <a:pt x="731229" y="143969"/>
                    </a:moveTo>
                    <a:lnTo>
                      <a:pt x="12501" y="143969"/>
                    </a:lnTo>
                    <a:cubicBezTo>
                      <a:pt x="5587" y="143969"/>
                      <a:pt x="0" y="138382"/>
                      <a:pt x="0" y="131468"/>
                    </a:cubicBezTo>
                    <a:lnTo>
                      <a:pt x="0" y="12501"/>
                    </a:lnTo>
                    <a:cubicBezTo>
                      <a:pt x="0" y="5587"/>
                      <a:pt x="5587" y="0"/>
                      <a:pt x="12501" y="0"/>
                    </a:cubicBezTo>
                    <a:lnTo>
                      <a:pt x="731229" y="0"/>
                    </a:lnTo>
                    <a:cubicBezTo>
                      <a:pt x="738143" y="0"/>
                      <a:pt x="743730" y="5587"/>
                      <a:pt x="743730" y="12501"/>
                    </a:cubicBezTo>
                    <a:lnTo>
                      <a:pt x="743730" y="131468"/>
                    </a:lnTo>
                    <a:cubicBezTo>
                      <a:pt x="743730" y="138382"/>
                      <a:pt x="738143" y="143969"/>
                      <a:pt x="731229" y="143969"/>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19" name="Google Shape;1819;p23"/>
              <p:cNvGrpSpPr/>
              <p:nvPr/>
            </p:nvGrpSpPr>
            <p:grpSpPr>
              <a:xfrm>
                <a:off x="8639465" y="2240966"/>
                <a:ext cx="620503" cy="102695"/>
                <a:chOff x="8639465" y="2240966"/>
                <a:chExt cx="620503" cy="102695"/>
              </a:xfrm>
            </p:grpSpPr>
            <p:sp>
              <p:nvSpPr>
                <p:cNvPr id="1820" name="Google Shape;1820;p23"/>
                <p:cNvSpPr/>
                <p:nvPr/>
              </p:nvSpPr>
              <p:spPr>
                <a:xfrm>
                  <a:off x="8639465" y="2240966"/>
                  <a:ext cx="11733" cy="102695"/>
                </a:xfrm>
                <a:custGeom>
                  <a:avLst/>
                  <a:gdLst/>
                  <a:ahLst/>
                  <a:cxnLst/>
                  <a:rect l="l" t="t" r="r" b="b"/>
                  <a:pathLst>
                    <a:path w="11733" h="102695" extrusionOk="0">
                      <a:moveTo>
                        <a:pt x="5867" y="102695"/>
                      </a:moveTo>
                      <a:cubicBezTo>
                        <a:pt x="2619" y="102695"/>
                        <a:pt x="0" y="100076"/>
                        <a:pt x="0" y="96829"/>
                      </a:cubicBezTo>
                      <a:lnTo>
                        <a:pt x="0" y="5866"/>
                      </a:lnTo>
                      <a:cubicBezTo>
                        <a:pt x="0" y="2619"/>
                        <a:pt x="2619" y="0"/>
                        <a:pt x="5867" y="0"/>
                      </a:cubicBezTo>
                      <a:cubicBezTo>
                        <a:pt x="9114" y="0"/>
                        <a:pt x="11733" y="2619"/>
                        <a:pt x="11733" y="5866"/>
                      </a:cubicBezTo>
                      <a:lnTo>
                        <a:pt x="11733" y="96829"/>
                      </a:lnTo>
                      <a:cubicBezTo>
                        <a:pt x="11733" y="100076"/>
                        <a:pt x="9114" y="102695"/>
                        <a:pt x="5867" y="102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1" name="Google Shape;1821;p23"/>
                <p:cNvSpPr/>
                <p:nvPr/>
              </p:nvSpPr>
              <p:spPr>
                <a:xfrm>
                  <a:off x="8726412" y="2240966"/>
                  <a:ext cx="11732" cy="102695"/>
                </a:xfrm>
                <a:custGeom>
                  <a:avLst/>
                  <a:gdLst/>
                  <a:ahLst/>
                  <a:cxnLst/>
                  <a:rect l="l" t="t" r="r" b="b"/>
                  <a:pathLst>
                    <a:path w="11732" h="102695" extrusionOk="0">
                      <a:moveTo>
                        <a:pt x="5866" y="102695"/>
                      </a:moveTo>
                      <a:cubicBezTo>
                        <a:pt x="2619" y="102695"/>
                        <a:pt x="0" y="100076"/>
                        <a:pt x="0" y="96829"/>
                      </a:cubicBezTo>
                      <a:lnTo>
                        <a:pt x="0" y="5866"/>
                      </a:lnTo>
                      <a:cubicBezTo>
                        <a:pt x="0" y="2619"/>
                        <a:pt x="2619" y="0"/>
                        <a:pt x="5866" y="0"/>
                      </a:cubicBezTo>
                      <a:cubicBezTo>
                        <a:pt x="9113" y="0"/>
                        <a:pt x="11732" y="2619"/>
                        <a:pt x="11732" y="5866"/>
                      </a:cubicBezTo>
                      <a:lnTo>
                        <a:pt x="11732" y="96829"/>
                      </a:lnTo>
                      <a:cubicBezTo>
                        <a:pt x="11767" y="100076"/>
                        <a:pt x="9113" y="102695"/>
                        <a:pt x="5866" y="102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2" name="Google Shape;1822;p23"/>
                <p:cNvSpPr/>
                <p:nvPr/>
              </p:nvSpPr>
              <p:spPr>
                <a:xfrm>
                  <a:off x="8813394" y="2240966"/>
                  <a:ext cx="11733" cy="102695"/>
                </a:xfrm>
                <a:custGeom>
                  <a:avLst/>
                  <a:gdLst/>
                  <a:ahLst/>
                  <a:cxnLst/>
                  <a:rect l="l" t="t" r="r" b="b"/>
                  <a:pathLst>
                    <a:path w="11733" h="102695" extrusionOk="0">
                      <a:moveTo>
                        <a:pt x="5866" y="102695"/>
                      </a:moveTo>
                      <a:cubicBezTo>
                        <a:pt x="2619" y="102695"/>
                        <a:pt x="0" y="100076"/>
                        <a:pt x="0" y="96829"/>
                      </a:cubicBezTo>
                      <a:lnTo>
                        <a:pt x="0" y="5866"/>
                      </a:lnTo>
                      <a:cubicBezTo>
                        <a:pt x="0" y="2619"/>
                        <a:pt x="2619" y="0"/>
                        <a:pt x="5866" y="0"/>
                      </a:cubicBezTo>
                      <a:cubicBezTo>
                        <a:pt x="9114" y="0"/>
                        <a:pt x="11733" y="2619"/>
                        <a:pt x="11733" y="5866"/>
                      </a:cubicBezTo>
                      <a:lnTo>
                        <a:pt x="11733" y="96829"/>
                      </a:lnTo>
                      <a:cubicBezTo>
                        <a:pt x="11733" y="100076"/>
                        <a:pt x="9114" y="102695"/>
                        <a:pt x="5866" y="102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3" name="Google Shape;1823;p23"/>
                <p:cNvSpPr/>
                <p:nvPr/>
              </p:nvSpPr>
              <p:spPr>
                <a:xfrm>
                  <a:off x="8900342" y="2240966"/>
                  <a:ext cx="11732" cy="102695"/>
                </a:xfrm>
                <a:custGeom>
                  <a:avLst/>
                  <a:gdLst/>
                  <a:ahLst/>
                  <a:cxnLst/>
                  <a:rect l="l" t="t" r="r" b="b"/>
                  <a:pathLst>
                    <a:path w="11732" h="102695" extrusionOk="0">
                      <a:moveTo>
                        <a:pt x="5866" y="102695"/>
                      </a:moveTo>
                      <a:cubicBezTo>
                        <a:pt x="2619" y="102695"/>
                        <a:pt x="0" y="100076"/>
                        <a:pt x="0" y="96829"/>
                      </a:cubicBezTo>
                      <a:lnTo>
                        <a:pt x="0" y="5866"/>
                      </a:lnTo>
                      <a:cubicBezTo>
                        <a:pt x="0" y="2619"/>
                        <a:pt x="2619" y="0"/>
                        <a:pt x="5866" y="0"/>
                      </a:cubicBezTo>
                      <a:cubicBezTo>
                        <a:pt x="9113" y="0"/>
                        <a:pt x="11732" y="2619"/>
                        <a:pt x="11732" y="5866"/>
                      </a:cubicBezTo>
                      <a:lnTo>
                        <a:pt x="11732" y="96829"/>
                      </a:lnTo>
                      <a:cubicBezTo>
                        <a:pt x="11767" y="100076"/>
                        <a:pt x="9113" y="102695"/>
                        <a:pt x="5866" y="102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4" name="Google Shape;1824;p23"/>
                <p:cNvSpPr/>
                <p:nvPr/>
              </p:nvSpPr>
              <p:spPr>
                <a:xfrm>
                  <a:off x="8987324" y="2240966"/>
                  <a:ext cx="11732" cy="102695"/>
                </a:xfrm>
                <a:custGeom>
                  <a:avLst/>
                  <a:gdLst/>
                  <a:ahLst/>
                  <a:cxnLst/>
                  <a:rect l="l" t="t" r="r" b="b"/>
                  <a:pathLst>
                    <a:path w="11732" h="102695" extrusionOk="0">
                      <a:moveTo>
                        <a:pt x="5866" y="102695"/>
                      </a:moveTo>
                      <a:cubicBezTo>
                        <a:pt x="2619" y="102695"/>
                        <a:pt x="0" y="100076"/>
                        <a:pt x="0" y="96829"/>
                      </a:cubicBezTo>
                      <a:lnTo>
                        <a:pt x="0" y="5866"/>
                      </a:lnTo>
                      <a:cubicBezTo>
                        <a:pt x="0" y="2619"/>
                        <a:pt x="2619" y="0"/>
                        <a:pt x="5866" y="0"/>
                      </a:cubicBezTo>
                      <a:cubicBezTo>
                        <a:pt x="9113" y="0"/>
                        <a:pt x="11732" y="2619"/>
                        <a:pt x="11732" y="5866"/>
                      </a:cubicBezTo>
                      <a:lnTo>
                        <a:pt x="11732" y="96829"/>
                      </a:lnTo>
                      <a:cubicBezTo>
                        <a:pt x="11732" y="100076"/>
                        <a:pt x="9113" y="102695"/>
                        <a:pt x="5866" y="102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5" name="Google Shape;1825;p23"/>
                <p:cNvSpPr/>
                <p:nvPr/>
              </p:nvSpPr>
              <p:spPr>
                <a:xfrm>
                  <a:off x="9074270" y="2240966"/>
                  <a:ext cx="11733" cy="102695"/>
                </a:xfrm>
                <a:custGeom>
                  <a:avLst/>
                  <a:gdLst/>
                  <a:ahLst/>
                  <a:cxnLst/>
                  <a:rect l="l" t="t" r="r" b="b"/>
                  <a:pathLst>
                    <a:path w="11733" h="102695" extrusionOk="0">
                      <a:moveTo>
                        <a:pt x="5867" y="102695"/>
                      </a:moveTo>
                      <a:cubicBezTo>
                        <a:pt x="2619" y="102695"/>
                        <a:pt x="0" y="100076"/>
                        <a:pt x="0" y="96829"/>
                      </a:cubicBezTo>
                      <a:lnTo>
                        <a:pt x="0" y="5866"/>
                      </a:lnTo>
                      <a:cubicBezTo>
                        <a:pt x="0" y="2619"/>
                        <a:pt x="2619" y="0"/>
                        <a:pt x="5867" y="0"/>
                      </a:cubicBezTo>
                      <a:cubicBezTo>
                        <a:pt x="9114" y="0"/>
                        <a:pt x="11733" y="2619"/>
                        <a:pt x="11733" y="5866"/>
                      </a:cubicBezTo>
                      <a:lnTo>
                        <a:pt x="11733" y="96829"/>
                      </a:lnTo>
                      <a:cubicBezTo>
                        <a:pt x="11768" y="100076"/>
                        <a:pt x="9114" y="102695"/>
                        <a:pt x="5867" y="102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6" name="Google Shape;1826;p23"/>
                <p:cNvSpPr/>
                <p:nvPr/>
              </p:nvSpPr>
              <p:spPr>
                <a:xfrm>
                  <a:off x="9161253" y="2240966"/>
                  <a:ext cx="11732" cy="102695"/>
                </a:xfrm>
                <a:custGeom>
                  <a:avLst/>
                  <a:gdLst/>
                  <a:ahLst/>
                  <a:cxnLst/>
                  <a:rect l="l" t="t" r="r" b="b"/>
                  <a:pathLst>
                    <a:path w="11732" h="102695" extrusionOk="0">
                      <a:moveTo>
                        <a:pt x="5866" y="102695"/>
                      </a:moveTo>
                      <a:cubicBezTo>
                        <a:pt x="2619" y="102695"/>
                        <a:pt x="0" y="100076"/>
                        <a:pt x="0" y="96829"/>
                      </a:cubicBezTo>
                      <a:lnTo>
                        <a:pt x="0" y="5866"/>
                      </a:lnTo>
                      <a:cubicBezTo>
                        <a:pt x="0" y="2619"/>
                        <a:pt x="2619" y="0"/>
                        <a:pt x="5866" y="0"/>
                      </a:cubicBezTo>
                      <a:cubicBezTo>
                        <a:pt x="9113" y="0"/>
                        <a:pt x="11732" y="2619"/>
                        <a:pt x="11732" y="5866"/>
                      </a:cubicBezTo>
                      <a:lnTo>
                        <a:pt x="11732" y="96829"/>
                      </a:lnTo>
                      <a:cubicBezTo>
                        <a:pt x="11732" y="100076"/>
                        <a:pt x="9113" y="102695"/>
                        <a:pt x="5866" y="102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7" name="Google Shape;1827;p23"/>
                <p:cNvSpPr/>
                <p:nvPr/>
              </p:nvSpPr>
              <p:spPr>
                <a:xfrm>
                  <a:off x="9248235" y="2240966"/>
                  <a:ext cx="11733" cy="102695"/>
                </a:xfrm>
                <a:custGeom>
                  <a:avLst/>
                  <a:gdLst/>
                  <a:ahLst/>
                  <a:cxnLst/>
                  <a:rect l="l" t="t" r="r" b="b"/>
                  <a:pathLst>
                    <a:path w="11733" h="102695" extrusionOk="0">
                      <a:moveTo>
                        <a:pt x="5866" y="102695"/>
                      </a:moveTo>
                      <a:cubicBezTo>
                        <a:pt x="2619" y="102695"/>
                        <a:pt x="0" y="100076"/>
                        <a:pt x="0" y="96829"/>
                      </a:cubicBezTo>
                      <a:lnTo>
                        <a:pt x="0" y="5866"/>
                      </a:lnTo>
                      <a:cubicBezTo>
                        <a:pt x="0" y="2619"/>
                        <a:pt x="2619" y="0"/>
                        <a:pt x="5866" y="0"/>
                      </a:cubicBezTo>
                      <a:cubicBezTo>
                        <a:pt x="9114" y="0"/>
                        <a:pt x="11733" y="2619"/>
                        <a:pt x="11733" y="5866"/>
                      </a:cubicBezTo>
                      <a:lnTo>
                        <a:pt x="11733" y="96829"/>
                      </a:lnTo>
                      <a:cubicBezTo>
                        <a:pt x="11733" y="100076"/>
                        <a:pt x="9079" y="102695"/>
                        <a:pt x="5866" y="102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828" name="Google Shape;1828;p23"/>
            <p:cNvSpPr/>
            <p:nvPr/>
          </p:nvSpPr>
          <p:spPr>
            <a:xfrm>
              <a:off x="8521859" y="2076884"/>
              <a:ext cx="743729" cy="143969"/>
            </a:xfrm>
            <a:custGeom>
              <a:avLst/>
              <a:gdLst/>
              <a:ahLst/>
              <a:cxnLst/>
              <a:rect l="l" t="t" r="r" b="b"/>
              <a:pathLst>
                <a:path w="743729" h="143969" extrusionOk="0">
                  <a:moveTo>
                    <a:pt x="731229" y="143969"/>
                  </a:moveTo>
                  <a:lnTo>
                    <a:pt x="12501" y="143969"/>
                  </a:lnTo>
                  <a:cubicBezTo>
                    <a:pt x="5587" y="143969"/>
                    <a:pt x="0" y="138382"/>
                    <a:pt x="0" y="131468"/>
                  </a:cubicBezTo>
                  <a:lnTo>
                    <a:pt x="0" y="12501"/>
                  </a:lnTo>
                  <a:cubicBezTo>
                    <a:pt x="0" y="5587"/>
                    <a:pt x="5587" y="0"/>
                    <a:pt x="12501" y="0"/>
                  </a:cubicBezTo>
                  <a:lnTo>
                    <a:pt x="731229" y="0"/>
                  </a:lnTo>
                  <a:cubicBezTo>
                    <a:pt x="738143" y="0"/>
                    <a:pt x="743730" y="5587"/>
                    <a:pt x="743730" y="12501"/>
                  </a:cubicBezTo>
                  <a:lnTo>
                    <a:pt x="743730" y="131468"/>
                  </a:lnTo>
                  <a:cubicBezTo>
                    <a:pt x="743730" y="138382"/>
                    <a:pt x="738108" y="143969"/>
                    <a:pt x="731229" y="143969"/>
                  </a:cubicBezTo>
                  <a:close/>
                </a:path>
              </a:pathLst>
            </a:custGeom>
            <a:solidFill>
              <a:srgbClr val="00F9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29" name="Google Shape;1829;p23"/>
            <p:cNvGrpSpPr/>
            <p:nvPr/>
          </p:nvGrpSpPr>
          <p:grpSpPr>
            <a:xfrm>
              <a:off x="8583491" y="2097032"/>
              <a:ext cx="620467" cy="102695"/>
              <a:chOff x="8583491" y="2097032"/>
              <a:chExt cx="620467" cy="102695"/>
            </a:xfrm>
          </p:grpSpPr>
          <p:sp>
            <p:nvSpPr>
              <p:cNvPr id="1830" name="Google Shape;1830;p23"/>
              <p:cNvSpPr/>
              <p:nvPr/>
            </p:nvSpPr>
            <p:spPr>
              <a:xfrm>
                <a:off x="8583491" y="2097032"/>
                <a:ext cx="11732" cy="102695"/>
              </a:xfrm>
              <a:custGeom>
                <a:avLst/>
                <a:gdLst/>
                <a:ahLst/>
                <a:cxnLst/>
                <a:rect l="l" t="t" r="r" b="b"/>
                <a:pathLst>
                  <a:path w="11732" h="102695" extrusionOk="0">
                    <a:moveTo>
                      <a:pt x="5866" y="102696"/>
                    </a:moveTo>
                    <a:cubicBezTo>
                      <a:pt x="2619" y="102696"/>
                      <a:pt x="0" y="100077"/>
                      <a:pt x="0" y="96829"/>
                    </a:cubicBezTo>
                    <a:lnTo>
                      <a:pt x="0" y="5866"/>
                    </a:lnTo>
                    <a:cubicBezTo>
                      <a:pt x="0" y="2619"/>
                      <a:pt x="2619" y="0"/>
                      <a:pt x="5866" y="0"/>
                    </a:cubicBezTo>
                    <a:cubicBezTo>
                      <a:pt x="9113" y="0"/>
                      <a:pt x="11732" y="2619"/>
                      <a:pt x="11732" y="5866"/>
                    </a:cubicBezTo>
                    <a:lnTo>
                      <a:pt x="11732" y="96829"/>
                    </a:lnTo>
                    <a:cubicBezTo>
                      <a:pt x="11732" y="100077"/>
                      <a:pt x="9113" y="102696"/>
                      <a:pt x="5866" y="102696"/>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1" name="Google Shape;1831;p23"/>
              <p:cNvSpPr/>
              <p:nvPr/>
            </p:nvSpPr>
            <p:spPr>
              <a:xfrm>
                <a:off x="8670438" y="2097032"/>
                <a:ext cx="11732" cy="102695"/>
              </a:xfrm>
              <a:custGeom>
                <a:avLst/>
                <a:gdLst/>
                <a:ahLst/>
                <a:cxnLst/>
                <a:rect l="l" t="t" r="r" b="b"/>
                <a:pathLst>
                  <a:path w="11732" h="102695" extrusionOk="0">
                    <a:moveTo>
                      <a:pt x="5866" y="102696"/>
                    </a:moveTo>
                    <a:cubicBezTo>
                      <a:pt x="2619" y="102696"/>
                      <a:pt x="0" y="100077"/>
                      <a:pt x="0" y="96829"/>
                    </a:cubicBezTo>
                    <a:lnTo>
                      <a:pt x="0" y="5866"/>
                    </a:lnTo>
                    <a:cubicBezTo>
                      <a:pt x="0" y="2619"/>
                      <a:pt x="2619" y="0"/>
                      <a:pt x="5866" y="0"/>
                    </a:cubicBezTo>
                    <a:cubicBezTo>
                      <a:pt x="9113" y="0"/>
                      <a:pt x="11732" y="2619"/>
                      <a:pt x="11732" y="5866"/>
                    </a:cubicBezTo>
                    <a:lnTo>
                      <a:pt x="11732" y="96829"/>
                    </a:lnTo>
                    <a:cubicBezTo>
                      <a:pt x="11732" y="100077"/>
                      <a:pt x="9113" y="102696"/>
                      <a:pt x="5866" y="102696"/>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2" name="Google Shape;1832;p23"/>
              <p:cNvSpPr/>
              <p:nvPr/>
            </p:nvSpPr>
            <p:spPr>
              <a:xfrm>
                <a:off x="8757420" y="2097032"/>
                <a:ext cx="11733" cy="102695"/>
              </a:xfrm>
              <a:custGeom>
                <a:avLst/>
                <a:gdLst/>
                <a:ahLst/>
                <a:cxnLst/>
                <a:rect l="l" t="t" r="r" b="b"/>
                <a:pathLst>
                  <a:path w="11733" h="102695" extrusionOk="0">
                    <a:moveTo>
                      <a:pt x="5867" y="102696"/>
                    </a:moveTo>
                    <a:cubicBezTo>
                      <a:pt x="2619" y="102696"/>
                      <a:pt x="0" y="100077"/>
                      <a:pt x="0" y="96829"/>
                    </a:cubicBezTo>
                    <a:lnTo>
                      <a:pt x="0" y="5866"/>
                    </a:lnTo>
                    <a:cubicBezTo>
                      <a:pt x="0" y="2619"/>
                      <a:pt x="2619" y="0"/>
                      <a:pt x="5867" y="0"/>
                    </a:cubicBezTo>
                    <a:cubicBezTo>
                      <a:pt x="9114" y="0"/>
                      <a:pt x="11733" y="2619"/>
                      <a:pt x="11733" y="5866"/>
                    </a:cubicBezTo>
                    <a:lnTo>
                      <a:pt x="11733" y="96829"/>
                    </a:lnTo>
                    <a:cubicBezTo>
                      <a:pt x="11733" y="100077"/>
                      <a:pt x="9114" y="102696"/>
                      <a:pt x="5867" y="102696"/>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3" name="Google Shape;1833;p23"/>
              <p:cNvSpPr/>
              <p:nvPr/>
            </p:nvSpPr>
            <p:spPr>
              <a:xfrm>
                <a:off x="8844367" y="2097032"/>
                <a:ext cx="11732" cy="102695"/>
              </a:xfrm>
              <a:custGeom>
                <a:avLst/>
                <a:gdLst/>
                <a:ahLst/>
                <a:cxnLst/>
                <a:rect l="l" t="t" r="r" b="b"/>
                <a:pathLst>
                  <a:path w="11732" h="102695" extrusionOk="0">
                    <a:moveTo>
                      <a:pt x="5866" y="102696"/>
                    </a:moveTo>
                    <a:cubicBezTo>
                      <a:pt x="2619" y="102696"/>
                      <a:pt x="0" y="100077"/>
                      <a:pt x="0" y="96829"/>
                    </a:cubicBezTo>
                    <a:lnTo>
                      <a:pt x="0" y="5866"/>
                    </a:lnTo>
                    <a:cubicBezTo>
                      <a:pt x="0" y="2619"/>
                      <a:pt x="2619" y="0"/>
                      <a:pt x="5866" y="0"/>
                    </a:cubicBezTo>
                    <a:cubicBezTo>
                      <a:pt x="9113" y="0"/>
                      <a:pt x="11732" y="2619"/>
                      <a:pt x="11732" y="5866"/>
                    </a:cubicBezTo>
                    <a:lnTo>
                      <a:pt x="11732" y="96829"/>
                    </a:lnTo>
                    <a:cubicBezTo>
                      <a:pt x="11732" y="100077"/>
                      <a:pt x="9113" y="102696"/>
                      <a:pt x="5866" y="102696"/>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4" name="Google Shape;1834;p23"/>
              <p:cNvSpPr/>
              <p:nvPr/>
            </p:nvSpPr>
            <p:spPr>
              <a:xfrm>
                <a:off x="8931349" y="2097032"/>
                <a:ext cx="11733" cy="102695"/>
              </a:xfrm>
              <a:custGeom>
                <a:avLst/>
                <a:gdLst/>
                <a:ahLst/>
                <a:cxnLst/>
                <a:rect l="l" t="t" r="r" b="b"/>
                <a:pathLst>
                  <a:path w="11733" h="102695" extrusionOk="0">
                    <a:moveTo>
                      <a:pt x="5866" y="102696"/>
                    </a:moveTo>
                    <a:cubicBezTo>
                      <a:pt x="2619" y="102696"/>
                      <a:pt x="0" y="100077"/>
                      <a:pt x="0" y="96829"/>
                    </a:cubicBezTo>
                    <a:lnTo>
                      <a:pt x="0" y="5866"/>
                    </a:lnTo>
                    <a:cubicBezTo>
                      <a:pt x="0" y="2619"/>
                      <a:pt x="2619" y="0"/>
                      <a:pt x="5866" y="0"/>
                    </a:cubicBezTo>
                    <a:cubicBezTo>
                      <a:pt x="9114" y="0"/>
                      <a:pt x="11733" y="2619"/>
                      <a:pt x="11733" y="5866"/>
                    </a:cubicBezTo>
                    <a:lnTo>
                      <a:pt x="11733" y="96829"/>
                    </a:lnTo>
                    <a:cubicBezTo>
                      <a:pt x="11733" y="100077"/>
                      <a:pt x="9114" y="102696"/>
                      <a:pt x="5866" y="102696"/>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5" name="Google Shape;1835;p23"/>
              <p:cNvSpPr/>
              <p:nvPr/>
            </p:nvSpPr>
            <p:spPr>
              <a:xfrm>
                <a:off x="9018296" y="2097032"/>
                <a:ext cx="11733" cy="102695"/>
              </a:xfrm>
              <a:custGeom>
                <a:avLst/>
                <a:gdLst/>
                <a:ahLst/>
                <a:cxnLst/>
                <a:rect l="l" t="t" r="r" b="b"/>
                <a:pathLst>
                  <a:path w="11733" h="102695" extrusionOk="0">
                    <a:moveTo>
                      <a:pt x="5867" y="102696"/>
                    </a:moveTo>
                    <a:cubicBezTo>
                      <a:pt x="2619" y="102696"/>
                      <a:pt x="0" y="100077"/>
                      <a:pt x="0" y="96829"/>
                    </a:cubicBezTo>
                    <a:lnTo>
                      <a:pt x="0" y="5866"/>
                    </a:lnTo>
                    <a:cubicBezTo>
                      <a:pt x="0" y="2619"/>
                      <a:pt x="2619" y="0"/>
                      <a:pt x="5867" y="0"/>
                    </a:cubicBezTo>
                    <a:cubicBezTo>
                      <a:pt x="9114" y="0"/>
                      <a:pt x="11733" y="2619"/>
                      <a:pt x="11733" y="5866"/>
                    </a:cubicBezTo>
                    <a:lnTo>
                      <a:pt x="11733" y="96829"/>
                    </a:lnTo>
                    <a:cubicBezTo>
                      <a:pt x="11768" y="100077"/>
                      <a:pt x="9114" y="102696"/>
                      <a:pt x="5867" y="102696"/>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6" name="Google Shape;1836;p23"/>
              <p:cNvSpPr/>
              <p:nvPr/>
            </p:nvSpPr>
            <p:spPr>
              <a:xfrm>
                <a:off x="9105278" y="2097032"/>
                <a:ext cx="11732" cy="102695"/>
              </a:xfrm>
              <a:custGeom>
                <a:avLst/>
                <a:gdLst/>
                <a:ahLst/>
                <a:cxnLst/>
                <a:rect l="l" t="t" r="r" b="b"/>
                <a:pathLst>
                  <a:path w="11732" h="102695" extrusionOk="0">
                    <a:moveTo>
                      <a:pt x="5866" y="102696"/>
                    </a:moveTo>
                    <a:cubicBezTo>
                      <a:pt x="2619" y="102696"/>
                      <a:pt x="0" y="100077"/>
                      <a:pt x="0" y="96829"/>
                    </a:cubicBezTo>
                    <a:lnTo>
                      <a:pt x="0" y="5866"/>
                    </a:lnTo>
                    <a:cubicBezTo>
                      <a:pt x="0" y="2619"/>
                      <a:pt x="2619" y="0"/>
                      <a:pt x="5866" y="0"/>
                    </a:cubicBezTo>
                    <a:cubicBezTo>
                      <a:pt x="9113" y="0"/>
                      <a:pt x="11732" y="2619"/>
                      <a:pt x="11732" y="5866"/>
                    </a:cubicBezTo>
                    <a:lnTo>
                      <a:pt x="11732" y="96829"/>
                    </a:lnTo>
                    <a:cubicBezTo>
                      <a:pt x="11732" y="100077"/>
                      <a:pt x="9113" y="102696"/>
                      <a:pt x="5866" y="102696"/>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7" name="Google Shape;1837;p23"/>
              <p:cNvSpPr/>
              <p:nvPr/>
            </p:nvSpPr>
            <p:spPr>
              <a:xfrm>
                <a:off x="9192225" y="2097032"/>
                <a:ext cx="11733" cy="102695"/>
              </a:xfrm>
              <a:custGeom>
                <a:avLst/>
                <a:gdLst/>
                <a:ahLst/>
                <a:cxnLst/>
                <a:rect l="l" t="t" r="r" b="b"/>
                <a:pathLst>
                  <a:path w="11733" h="102695" extrusionOk="0">
                    <a:moveTo>
                      <a:pt x="5866" y="102696"/>
                    </a:moveTo>
                    <a:cubicBezTo>
                      <a:pt x="2619" y="102696"/>
                      <a:pt x="0" y="100077"/>
                      <a:pt x="0" y="96829"/>
                    </a:cubicBezTo>
                    <a:lnTo>
                      <a:pt x="0" y="5866"/>
                    </a:lnTo>
                    <a:cubicBezTo>
                      <a:pt x="0" y="2619"/>
                      <a:pt x="2619" y="0"/>
                      <a:pt x="5866" y="0"/>
                    </a:cubicBezTo>
                    <a:cubicBezTo>
                      <a:pt x="9114" y="0"/>
                      <a:pt x="11733" y="2619"/>
                      <a:pt x="11733" y="5866"/>
                    </a:cubicBezTo>
                    <a:lnTo>
                      <a:pt x="11733" y="96829"/>
                    </a:lnTo>
                    <a:cubicBezTo>
                      <a:pt x="11768" y="100077"/>
                      <a:pt x="9114" y="102696"/>
                      <a:pt x="5866" y="102696"/>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838" name="Google Shape;1838;p23"/>
            <p:cNvSpPr/>
            <p:nvPr/>
          </p:nvSpPr>
          <p:spPr>
            <a:xfrm>
              <a:off x="8615092" y="1932950"/>
              <a:ext cx="743729" cy="143969"/>
            </a:xfrm>
            <a:custGeom>
              <a:avLst/>
              <a:gdLst/>
              <a:ahLst/>
              <a:cxnLst/>
              <a:rect l="l" t="t" r="r" b="b"/>
              <a:pathLst>
                <a:path w="743729" h="143969" extrusionOk="0">
                  <a:moveTo>
                    <a:pt x="731195" y="143969"/>
                  </a:moveTo>
                  <a:lnTo>
                    <a:pt x="12501" y="143969"/>
                  </a:lnTo>
                  <a:cubicBezTo>
                    <a:pt x="5587" y="143969"/>
                    <a:pt x="0" y="138382"/>
                    <a:pt x="0" y="131468"/>
                  </a:cubicBezTo>
                  <a:lnTo>
                    <a:pt x="0" y="12501"/>
                  </a:lnTo>
                  <a:cubicBezTo>
                    <a:pt x="0" y="5587"/>
                    <a:pt x="5587" y="0"/>
                    <a:pt x="12501" y="0"/>
                  </a:cubicBezTo>
                  <a:lnTo>
                    <a:pt x="731230" y="0"/>
                  </a:lnTo>
                  <a:cubicBezTo>
                    <a:pt x="738143" y="0"/>
                    <a:pt x="743730" y="5587"/>
                    <a:pt x="743730" y="12501"/>
                  </a:cubicBezTo>
                  <a:lnTo>
                    <a:pt x="743730" y="131468"/>
                  </a:lnTo>
                  <a:cubicBezTo>
                    <a:pt x="743695" y="138347"/>
                    <a:pt x="738108" y="143969"/>
                    <a:pt x="731195" y="143969"/>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39" name="Google Shape;1839;p23"/>
            <p:cNvGrpSpPr/>
            <p:nvPr/>
          </p:nvGrpSpPr>
          <p:grpSpPr>
            <a:xfrm>
              <a:off x="8676688" y="1953098"/>
              <a:ext cx="620503" cy="102695"/>
              <a:chOff x="8676688" y="1953098"/>
              <a:chExt cx="620503" cy="102695"/>
            </a:xfrm>
          </p:grpSpPr>
          <p:sp>
            <p:nvSpPr>
              <p:cNvPr id="1840" name="Google Shape;1840;p23"/>
              <p:cNvSpPr/>
              <p:nvPr/>
            </p:nvSpPr>
            <p:spPr>
              <a:xfrm>
                <a:off x="8676688" y="1953098"/>
                <a:ext cx="11732" cy="102695"/>
              </a:xfrm>
              <a:custGeom>
                <a:avLst/>
                <a:gdLst/>
                <a:ahLst/>
                <a:cxnLst/>
                <a:rect l="l" t="t" r="r" b="b"/>
                <a:pathLst>
                  <a:path w="11732" h="102695" extrusionOk="0">
                    <a:moveTo>
                      <a:pt x="5866" y="102695"/>
                    </a:moveTo>
                    <a:cubicBezTo>
                      <a:pt x="2619" y="102695"/>
                      <a:pt x="0" y="100076"/>
                      <a:pt x="0" y="96829"/>
                    </a:cubicBezTo>
                    <a:lnTo>
                      <a:pt x="0" y="5866"/>
                    </a:lnTo>
                    <a:cubicBezTo>
                      <a:pt x="0" y="2619"/>
                      <a:pt x="2619" y="0"/>
                      <a:pt x="5866" y="0"/>
                    </a:cubicBezTo>
                    <a:cubicBezTo>
                      <a:pt x="9113" y="0"/>
                      <a:pt x="11732" y="2619"/>
                      <a:pt x="11732" y="5866"/>
                    </a:cubicBezTo>
                    <a:lnTo>
                      <a:pt x="11732" y="96829"/>
                    </a:lnTo>
                    <a:cubicBezTo>
                      <a:pt x="11732" y="100041"/>
                      <a:pt x="9113" y="102695"/>
                      <a:pt x="5866" y="102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1" name="Google Shape;1841;p23"/>
              <p:cNvSpPr/>
              <p:nvPr/>
            </p:nvSpPr>
            <p:spPr>
              <a:xfrm>
                <a:off x="8763670" y="1953098"/>
                <a:ext cx="11733" cy="102695"/>
              </a:xfrm>
              <a:custGeom>
                <a:avLst/>
                <a:gdLst/>
                <a:ahLst/>
                <a:cxnLst/>
                <a:rect l="l" t="t" r="r" b="b"/>
                <a:pathLst>
                  <a:path w="11733" h="102695" extrusionOk="0">
                    <a:moveTo>
                      <a:pt x="5866" y="102695"/>
                    </a:moveTo>
                    <a:cubicBezTo>
                      <a:pt x="2619" y="102695"/>
                      <a:pt x="0" y="100076"/>
                      <a:pt x="0" y="96829"/>
                    </a:cubicBezTo>
                    <a:lnTo>
                      <a:pt x="0" y="5866"/>
                    </a:lnTo>
                    <a:cubicBezTo>
                      <a:pt x="0" y="2619"/>
                      <a:pt x="2619" y="0"/>
                      <a:pt x="5866" y="0"/>
                    </a:cubicBezTo>
                    <a:cubicBezTo>
                      <a:pt x="9114" y="0"/>
                      <a:pt x="11733" y="2619"/>
                      <a:pt x="11733" y="5866"/>
                    </a:cubicBezTo>
                    <a:lnTo>
                      <a:pt x="11733" y="96829"/>
                    </a:lnTo>
                    <a:cubicBezTo>
                      <a:pt x="11733" y="100041"/>
                      <a:pt x="9114" y="102695"/>
                      <a:pt x="5866" y="102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2" name="Google Shape;1842;p23"/>
              <p:cNvSpPr/>
              <p:nvPr/>
            </p:nvSpPr>
            <p:spPr>
              <a:xfrm>
                <a:off x="8850618" y="1953098"/>
                <a:ext cx="11732" cy="102695"/>
              </a:xfrm>
              <a:custGeom>
                <a:avLst/>
                <a:gdLst/>
                <a:ahLst/>
                <a:cxnLst/>
                <a:rect l="l" t="t" r="r" b="b"/>
                <a:pathLst>
                  <a:path w="11732" h="102695" extrusionOk="0">
                    <a:moveTo>
                      <a:pt x="5866" y="102695"/>
                    </a:moveTo>
                    <a:cubicBezTo>
                      <a:pt x="2619" y="102695"/>
                      <a:pt x="0" y="100076"/>
                      <a:pt x="0" y="96829"/>
                    </a:cubicBezTo>
                    <a:lnTo>
                      <a:pt x="0" y="5866"/>
                    </a:lnTo>
                    <a:cubicBezTo>
                      <a:pt x="0" y="2619"/>
                      <a:pt x="2619" y="0"/>
                      <a:pt x="5866" y="0"/>
                    </a:cubicBezTo>
                    <a:cubicBezTo>
                      <a:pt x="9113" y="0"/>
                      <a:pt x="11732" y="2619"/>
                      <a:pt x="11732" y="5866"/>
                    </a:cubicBezTo>
                    <a:lnTo>
                      <a:pt x="11732" y="96829"/>
                    </a:lnTo>
                    <a:cubicBezTo>
                      <a:pt x="11732" y="100041"/>
                      <a:pt x="9113" y="102695"/>
                      <a:pt x="5866" y="102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3" name="Google Shape;1843;p23"/>
              <p:cNvSpPr/>
              <p:nvPr/>
            </p:nvSpPr>
            <p:spPr>
              <a:xfrm>
                <a:off x="8937600" y="1953098"/>
                <a:ext cx="11732" cy="102695"/>
              </a:xfrm>
              <a:custGeom>
                <a:avLst/>
                <a:gdLst/>
                <a:ahLst/>
                <a:cxnLst/>
                <a:rect l="l" t="t" r="r" b="b"/>
                <a:pathLst>
                  <a:path w="11732" h="102695" extrusionOk="0">
                    <a:moveTo>
                      <a:pt x="5866" y="102695"/>
                    </a:moveTo>
                    <a:cubicBezTo>
                      <a:pt x="2619" y="102695"/>
                      <a:pt x="0" y="100076"/>
                      <a:pt x="0" y="96829"/>
                    </a:cubicBezTo>
                    <a:lnTo>
                      <a:pt x="0" y="5866"/>
                    </a:lnTo>
                    <a:cubicBezTo>
                      <a:pt x="0" y="2619"/>
                      <a:pt x="2619" y="0"/>
                      <a:pt x="5866" y="0"/>
                    </a:cubicBezTo>
                    <a:cubicBezTo>
                      <a:pt x="9113" y="0"/>
                      <a:pt x="11732" y="2619"/>
                      <a:pt x="11732" y="5866"/>
                    </a:cubicBezTo>
                    <a:lnTo>
                      <a:pt x="11732" y="96829"/>
                    </a:lnTo>
                    <a:cubicBezTo>
                      <a:pt x="11732" y="100041"/>
                      <a:pt x="9113" y="102695"/>
                      <a:pt x="5866" y="102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4" name="Google Shape;1844;p23"/>
              <p:cNvSpPr/>
              <p:nvPr/>
            </p:nvSpPr>
            <p:spPr>
              <a:xfrm>
                <a:off x="9024546" y="1953098"/>
                <a:ext cx="11733" cy="102695"/>
              </a:xfrm>
              <a:custGeom>
                <a:avLst/>
                <a:gdLst/>
                <a:ahLst/>
                <a:cxnLst/>
                <a:rect l="l" t="t" r="r" b="b"/>
                <a:pathLst>
                  <a:path w="11733" h="102695" extrusionOk="0">
                    <a:moveTo>
                      <a:pt x="5867" y="102695"/>
                    </a:moveTo>
                    <a:cubicBezTo>
                      <a:pt x="2619" y="102695"/>
                      <a:pt x="0" y="100076"/>
                      <a:pt x="0" y="96829"/>
                    </a:cubicBezTo>
                    <a:lnTo>
                      <a:pt x="0" y="5866"/>
                    </a:lnTo>
                    <a:cubicBezTo>
                      <a:pt x="0" y="2619"/>
                      <a:pt x="2619" y="0"/>
                      <a:pt x="5867" y="0"/>
                    </a:cubicBezTo>
                    <a:cubicBezTo>
                      <a:pt x="9114" y="0"/>
                      <a:pt x="11733" y="2619"/>
                      <a:pt x="11733" y="5866"/>
                    </a:cubicBezTo>
                    <a:lnTo>
                      <a:pt x="11733" y="96829"/>
                    </a:lnTo>
                    <a:cubicBezTo>
                      <a:pt x="11733" y="100041"/>
                      <a:pt x="9114" y="102695"/>
                      <a:pt x="5867" y="102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5" name="Google Shape;1845;p23"/>
              <p:cNvSpPr/>
              <p:nvPr/>
            </p:nvSpPr>
            <p:spPr>
              <a:xfrm>
                <a:off x="9111529" y="1953098"/>
                <a:ext cx="11732" cy="102695"/>
              </a:xfrm>
              <a:custGeom>
                <a:avLst/>
                <a:gdLst/>
                <a:ahLst/>
                <a:cxnLst/>
                <a:rect l="l" t="t" r="r" b="b"/>
                <a:pathLst>
                  <a:path w="11732" h="102695" extrusionOk="0">
                    <a:moveTo>
                      <a:pt x="5866" y="102695"/>
                    </a:moveTo>
                    <a:cubicBezTo>
                      <a:pt x="2619" y="102695"/>
                      <a:pt x="0" y="100076"/>
                      <a:pt x="0" y="96829"/>
                    </a:cubicBezTo>
                    <a:lnTo>
                      <a:pt x="0" y="5866"/>
                    </a:lnTo>
                    <a:cubicBezTo>
                      <a:pt x="0" y="2619"/>
                      <a:pt x="2619" y="0"/>
                      <a:pt x="5866" y="0"/>
                    </a:cubicBezTo>
                    <a:cubicBezTo>
                      <a:pt x="9113" y="0"/>
                      <a:pt x="11732" y="2619"/>
                      <a:pt x="11732" y="5866"/>
                    </a:cubicBezTo>
                    <a:lnTo>
                      <a:pt x="11732" y="96829"/>
                    </a:lnTo>
                    <a:cubicBezTo>
                      <a:pt x="11732" y="100041"/>
                      <a:pt x="9113" y="102695"/>
                      <a:pt x="5866" y="102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6" name="Google Shape;1846;p23"/>
              <p:cNvSpPr/>
              <p:nvPr/>
            </p:nvSpPr>
            <p:spPr>
              <a:xfrm>
                <a:off x="9198476" y="1953098"/>
                <a:ext cx="11733" cy="102695"/>
              </a:xfrm>
              <a:custGeom>
                <a:avLst/>
                <a:gdLst/>
                <a:ahLst/>
                <a:cxnLst/>
                <a:rect l="l" t="t" r="r" b="b"/>
                <a:pathLst>
                  <a:path w="11733" h="102695" extrusionOk="0">
                    <a:moveTo>
                      <a:pt x="5866" y="102695"/>
                    </a:moveTo>
                    <a:cubicBezTo>
                      <a:pt x="2619" y="102695"/>
                      <a:pt x="0" y="100076"/>
                      <a:pt x="0" y="96829"/>
                    </a:cubicBezTo>
                    <a:lnTo>
                      <a:pt x="0" y="5866"/>
                    </a:lnTo>
                    <a:cubicBezTo>
                      <a:pt x="0" y="2619"/>
                      <a:pt x="2619" y="0"/>
                      <a:pt x="5866" y="0"/>
                    </a:cubicBezTo>
                    <a:cubicBezTo>
                      <a:pt x="9114" y="0"/>
                      <a:pt x="11733" y="2619"/>
                      <a:pt x="11733" y="5866"/>
                    </a:cubicBezTo>
                    <a:lnTo>
                      <a:pt x="11733" y="96829"/>
                    </a:lnTo>
                    <a:cubicBezTo>
                      <a:pt x="11733" y="100041"/>
                      <a:pt x="9114" y="102695"/>
                      <a:pt x="5866" y="102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7" name="Google Shape;1847;p23"/>
              <p:cNvSpPr/>
              <p:nvPr/>
            </p:nvSpPr>
            <p:spPr>
              <a:xfrm>
                <a:off x="9285458" y="1953098"/>
                <a:ext cx="11733" cy="102695"/>
              </a:xfrm>
              <a:custGeom>
                <a:avLst/>
                <a:gdLst/>
                <a:ahLst/>
                <a:cxnLst/>
                <a:rect l="l" t="t" r="r" b="b"/>
                <a:pathLst>
                  <a:path w="11733" h="102695" extrusionOk="0">
                    <a:moveTo>
                      <a:pt x="5867" y="102695"/>
                    </a:moveTo>
                    <a:cubicBezTo>
                      <a:pt x="2619" y="102695"/>
                      <a:pt x="0" y="100076"/>
                      <a:pt x="0" y="96829"/>
                    </a:cubicBezTo>
                    <a:lnTo>
                      <a:pt x="0" y="5866"/>
                    </a:lnTo>
                    <a:cubicBezTo>
                      <a:pt x="0" y="2619"/>
                      <a:pt x="2619" y="0"/>
                      <a:pt x="5867" y="0"/>
                    </a:cubicBezTo>
                    <a:cubicBezTo>
                      <a:pt x="9114" y="0"/>
                      <a:pt x="11733" y="2619"/>
                      <a:pt x="11733" y="5866"/>
                    </a:cubicBezTo>
                    <a:lnTo>
                      <a:pt x="11733" y="96829"/>
                    </a:lnTo>
                    <a:cubicBezTo>
                      <a:pt x="11733" y="100041"/>
                      <a:pt x="9114" y="102695"/>
                      <a:pt x="5867" y="102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848" name="Google Shape;1848;p23"/>
            <p:cNvSpPr/>
            <p:nvPr/>
          </p:nvSpPr>
          <p:spPr>
            <a:xfrm>
              <a:off x="8565857" y="1189255"/>
              <a:ext cx="743694" cy="743694"/>
            </a:xfrm>
            <a:custGeom>
              <a:avLst/>
              <a:gdLst/>
              <a:ahLst/>
              <a:cxnLst/>
              <a:rect l="l" t="t" r="r" b="b"/>
              <a:pathLst>
                <a:path w="743694" h="743694" extrusionOk="0">
                  <a:moveTo>
                    <a:pt x="743695" y="371848"/>
                  </a:moveTo>
                  <a:cubicBezTo>
                    <a:pt x="743695" y="577213"/>
                    <a:pt x="577213" y="743695"/>
                    <a:pt x="371848" y="743695"/>
                  </a:cubicBezTo>
                  <a:cubicBezTo>
                    <a:pt x="166482" y="743695"/>
                    <a:pt x="0" y="577213"/>
                    <a:pt x="0" y="371848"/>
                  </a:cubicBezTo>
                  <a:cubicBezTo>
                    <a:pt x="0" y="166482"/>
                    <a:pt x="166482" y="0"/>
                    <a:pt x="371848" y="0"/>
                  </a:cubicBezTo>
                  <a:cubicBezTo>
                    <a:pt x="577213" y="0"/>
                    <a:pt x="743695" y="166482"/>
                    <a:pt x="743695" y="371848"/>
                  </a:cubicBezTo>
                  <a:close/>
                </a:path>
              </a:pathLst>
            </a:custGeom>
            <a:solidFill>
              <a:srgbClr val="4E8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9" name="Google Shape;1849;p23"/>
            <p:cNvSpPr/>
            <p:nvPr/>
          </p:nvSpPr>
          <p:spPr>
            <a:xfrm>
              <a:off x="9175464" y="1555236"/>
              <a:ext cx="118723" cy="11732"/>
            </a:xfrm>
            <a:custGeom>
              <a:avLst/>
              <a:gdLst/>
              <a:ahLst/>
              <a:cxnLst/>
              <a:rect l="l" t="t" r="r" b="b"/>
              <a:pathLst>
                <a:path w="118723" h="11732" extrusionOk="0">
                  <a:moveTo>
                    <a:pt x="112857" y="11733"/>
                  </a:moveTo>
                  <a:lnTo>
                    <a:pt x="5867" y="11733"/>
                  </a:lnTo>
                  <a:cubicBezTo>
                    <a:pt x="2619" y="11733"/>
                    <a:pt x="0" y="9114"/>
                    <a:pt x="0" y="5866"/>
                  </a:cubicBezTo>
                  <a:cubicBezTo>
                    <a:pt x="0" y="2619"/>
                    <a:pt x="2619" y="0"/>
                    <a:pt x="5867" y="0"/>
                  </a:cubicBezTo>
                  <a:lnTo>
                    <a:pt x="112857" y="0"/>
                  </a:lnTo>
                  <a:cubicBezTo>
                    <a:pt x="116104" y="0"/>
                    <a:pt x="118723" y="2619"/>
                    <a:pt x="118723" y="5866"/>
                  </a:cubicBezTo>
                  <a:cubicBezTo>
                    <a:pt x="118723" y="9114"/>
                    <a:pt x="116104" y="11733"/>
                    <a:pt x="112857" y="11733"/>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0" name="Google Shape;1850;p23"/>
            <p:cNvSpPr/>
            <p:nvPr/>
          </p:nvSpPr>
          <p:spPr>
            <a:xfrm>
              <a:off x="9145505" y="1649202"/>
              <a:ext cx="134715" cy="11732"/>
            </a:xfrm>
            <a:custGeom>
              <a:avLst/>
              <a:gdLst/>
              <a:ahLst/>
              <a:cxnLst/>
              <a:rect l="l" t="t" r="r" b="b"/>
              <a:pathLst>
                <a:path w="134715" h="11732" extrusionOk="0">
                  <a:moveTo>
                    <a:pt x="128814" y="11733"/>
                  </a:moveTo>
                  <a:lnTo>
                    <a:pt x="5866" y="11733"/>
                  </a:lnTo>
                  <a:cubicBezTo>
                    <a:pt x="2619" y="11733"/>
                    <a:pt x="0" y="9114"/>
                    <a:pt x="0" y="5866"/>
                  </a:cubicBezTo>
                  <a:cubicBezTo>
                    <a:pt x="0" y="2619"/>
                    <a:pt x="2619" y="0"/>
                    <a:pt x="5866" y="0"/>
                  </a:cubicBezTo>
                  <a:lnTo>
                    <a:pt x="128849" y="0"/>
                  </a:lnTo>
                  <a:cubicBezTo>
                    <a:pt x="132096" y="0"/>
                    <a:pt x="134715" y="2619"/>
                    <a:pt x="134715" y="5866"/>
                  </a:cubicBezTo>
                  <a:cubicBezTo>
                    <a:pt x="134715" y="9114"/>
                    <a:pt x="132061" y="11733"/>
                    <a:pt x="128814" y="11733"/>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1" name="Google Shape;1851;p23"/>
            <p:cNvSpPr/>
            <p:nvPr/>
          </p:nvSpPr>
          <p:spPr>
            <a:xfrm>
              <a:off x="9124484" y="1732168"/>
              <a:ext cx="123716" cy="11732"/>
            </a:xfrm>
            <a:custGeom>
              <a:avLst/>
              <a:gdLst/>
              <a:ahLst/>
              <a:cxnLst/>
              <a:rect l="l" t="t" r="r" b="b"/>
              <a:pathLst>
                <a:path w="123716" h="11732" extrusionOk="0">
                  <a:moveTo>
                    <a:pt x="117850" y="11733"/>
                  </a:moveTo>
                  <a:lnTo>
                    <a:pt x="5866" y="11733"/>
                  </a:lnTo>
                  <a:cubicBezTo>
                    <a:pt x="2619" y="11733"/>
                    <a:pt x="0" y="9114"/>
                    <a:pt x="0" y="5866"/>
                  </a:cubicBezTo>
                  <a:cubicBezTo>
                    <a:pt x="0" y="2619"/>
                    <a:pt x="2619" y="0"/>
                    <a:pt x="5866" y="0"/>
                  </a:cubicBezTo>
                  <a:lnTo>
                    <a:pt x="117850" y="0"/>
                  </a:lnTo>
                  <a:cubicBezTo>
                    <a:pt x="121097" y="0"/>
                    <a:pt x="123716" y="2619"/>
                    <a:pt x="123716" y="5866"/>
                  </a:cubicBezTo>
                  <a:cubicBezTo>
                    <a:pt x="123716" y="9114"/>
                    <a:pt x="121097" y="11733"/>
                    <a:pt x="117850" y="11733"/>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2" name="Google Shape;1852;p23"/>
            <p:cNvSpPr/>
            <p:nvPr/>
          </p:nvSpPr>
          <p:spPr>
            <a:xfrm>
              <a:off x="9084502" y="1809653"/>
              <a:ext cx="111739" cy="11732"/>
            </a:xfrm>
            <a:custGeom>
              <a:avLst/>
              <a:gdLst/>
              <a:ahLst/>
              <a:cxnLst/>
              <a:rect l="l" t="t" r="r" b="b"/>
              <a:pathLst>
                <a:path w="111739" h="11732" extrusionOk="0">
                  <a:moveTo>
                    <a:pt x="105872" y="11733"/>
                  </a:moveTo>
                  <a:lnTo>
                    <a:pt x="5866" y="11733"/>
                  </a:lnTo>
                  <a:cubicBezTo>
                    <a:pt x="2619" y="11733"/>
                    <a:pt x="0" y="9114"/>
                    <a:pt x="0" y="5866"/>
                  </a:cubicBezTo>
                  <a:cubicBezTo>
                    <a:pt x="0" y="2619"/>
                    <a:pt x="2619" y="0"/>
                    <a:pt x="5866" y="0"/>
                  </a:cubicBezTo>
                  <a:lnTo>
                    <a:pt x="105872" y="0"/>
                  </a:lnTo>
                  <a:cubicBezTo>
                    <a:pt x="109120" y="0"/>
                    <a:pt x="111739" y="2619"/>
                    <a:pt x="111739" y="5866"/>
                  </a:cubicBezTo>
                  <a:cubicBezTo>
                    <a:pt x="111739" y="9114"/>
                    <a:pt x="109085" y="11733"/>
                    <a:pt x="105872" y="11733"/>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3" name="Google Shape;1853;p23"/>
            <p:cNvSpPr/>
            <p:nvPr/>
          </p:nvSpPr>
          <p:spPr>
            <a:xfrm>
              <a:off x="9023395" y="1875125"/>
              <a:ext cx="89880" cy="11732"/>
            </a:xfrm>
            <a:custGeom>
              <a:avLst/>
              <a:gdLst/>
              <a:ahLst/>
              <a:cxnLst/>
              <a:rect l="l" t="t" r="r" b="b"/>
              <a:pathLst>
                <a:path w="89880" h="11732" extrusionOk="0">
                  <a:moveTo>
                    <a:pt x="84013" y="11733"/>
                  </a:moveTo>
                  <a:lnTo>
                    <a:pt x="5866" y="11733"/>
                  </a:lnTo>
                  <a:cubicBezTo>
                    <a:pt x="2619" y="11733"/>
                    <a:pt x="0" y="9114"/>
                    <a:pt x="0" y="5866"/>
                  </a:cubicBezTo>
                  <a:cubicBezTo>
                    <a:pt x="0" y="2619"/>
                    <a:pt x="2619" y="0"/>
                    <a:pt x="5866" y="0"/>
                  </a:cubicBezTo>
                  <a:lnTo>
                    <a:pt x="84013" y="0"/>
                  </a:lnTo>
                  <a:cubicBezTo>
                    <a:pt x="87261" y="0"/>
                    <a:pt x="89880" y="2619"/>
                    <a:pt x="89880" y="5866"/>
                  </a:cubicBezTo>
                  <a:cubicBezTo>
                    <a:pt x="89880" y="9114"/>
                    <a:pt x="87226" y="11733"/>
                    <a:pt x="84013" y="11733"/>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4" name="Google Shape;1854;p23"/>
            <p:cNvSpPr/>
            <p:nvPr/>
          </p:nvSpPr>
          <p:spPr>
            <a:xfrm>
              <a:off x="9145505" y="1461270"/>
              <a:ext cx="134715" cy="11732"/>
            </a:xfrm>
            <a:custGeom>
              <a:avLst/>
              <a:gdLst/>
              <a:ahLst/>
              <a:cxnLst/>
              <a:rect l="l" t="t" r="r" b="b"/>
              <a:pathLst>
                <a:path w="134715" h="11732" extrusionOk="0">
                  <a:moveTo>
                    <a:pt x="128814" y="11733"/>
                  </a:moveTo>
                  <a:lnTo>
                    <a:pt x="5866" y="11733"/>
                  </a:lnTo>
                  <a:cubicBezTo>
                    <a:pt x="2619" y="11733"/>
                    <a:pt x="0" y="9114"/>
                    <a:pt x="0" y="5866"/>
                  </a:cubicBezTo>
                  <a:cubicBezTo>
                    <a:pt x="0" y="2619"/>
                    <a:pt x="2619" y="0"/>
                    <a:pt x="5866" y="0"/>
                  </a:cubicBezTo>
                  <a:lnTo>
                    <a:pt x="128849" y="0"/>
                  </a:lnTo>
                  <a:cubicBezTo>
                    <a:pt x="132096" y="0"/>
                    <a:pt x="134715" y="2619"/>
                    <a:pt x="134715" y="5866"/>
                  </a:cubicBezTo>
                  <a:cubicBezTo>
                    <a:pt x="134715" y="9114"/>
                    <a:pt x="132061" y="11733"/>
                    <a:pt x="128814" y="11733"/>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5" name="Google Shape;1855;p23"/>
            <p:cNvSpPr/>
            <p:nvPr/>
          </p:nvSpPr>
          <p:spPr>
            <a:xfrm>
              <a:off x="9124484" y="1378304"/>
              <a:ext cx="123716" cy="11732"/>
            </a:xfrm>
            <a:custGeom>
              <a:avLst/>
              <a:gdLst/>
              <a:ahLst/>
              <a:cxnLst/>
              <a:rect l="l" t="t" r="r" b="b"/>
              <a:pathLst>
                <a:path w="123716" h="11732" extrusionOk="0">
                  <a:moveTo>
                    <a:pt x="117850" y="11733"/>
                  </a:moveTo>
                  <a:lnTo>
                    <a:pt x="5866" y="11733"/>
                  </a:lnTo>
                  <a:cubicBezTo>
                    <a:pt x="2619" y="11733"/>
                    <a:pt x="0" y="9114"/>
                    <a:pt x="0" y="5866"/>
                  </a:cubicBezTo>
                  <a:cubicBezTo>
                    <a:pt x="0" y="2619"/>
                    <a:pt x="2619" y="0"/>
                    <a:pt x="5866" y="0"/>
                  </a:cubicBezTo>
                  <a:lnTo>
                    <a:pt x="117850" y="0"/>
                  </a:lnTo>
                  <a:cubicBezTo>
                    <a:pt x="121097" y="0"/>
                    <a:pt x="123716" y="2619"/>
                    <a:pt x="123716" y="5866"/>
                  </a:cubicBezTo>
                  <a:cubicBezTo>
                    <a:pt x="123716" y="9114"/>
                    <a:pt x="121097" y="11733"/>
                    <a:pt x="117850" y="11733"/>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6" name="Google Shape;1856;p23"/>
            <p:cNvSpPr/>
            <p:nvPr/>
          </p:nvSpPr>
          <p:spPr>
            <a:xfrm>
              <a:off x="9084502" y="1300855"/>
              <a:ext cx="111739" cy="11732"/>
            </a:xfrm>
            <a:custGeom>
              <a:avLst/>
              <a:gdLst/>
              <a:ahLst/>
              <a:cxnLst/>
              <a:rect l="l" t="t" r="r" b="b"/>
              <a:pathLst>
                <a:path w="111739" h="11732" extrusionOk="0">
                  <a:moveTo>
                    <a:pt x="105872" y="11733"/>
                  </a:moveTo>
                  <a:lnTo>
                    <a:pt x="5866" y="11733"/>
                  </a:lnTo>
                  <a:cubicBezTo>
                    <a:pt x="2619" y="11733"/>
                    <a:pt x="0" y="9114"/>
                    <a:pt x="0" y="5866"/>
                  </a:cubicBezTo>
                  <a:cubicBezTo>
                    <a:pt x="0" y="2619"/>
                    <a:pt x="2619" y="0"/>
                    <a:pt x="5866" y="0"/>
                  </a:cubicBezTo>
                  <a:lnTo>
                    <a:pt x="105872" y="0"/>
                  </a:lnTo>
                  <a:cubicBezTo>
                    <a:pt x="109120" y="0"/>
                    <a:pt x="111739" y="2619"/>
                    <a:pt x="111739" y="5866"/>
                  </a:cubicBezTo>
                  <a:cubicBezTo>
                    <a:pt x="111739" y="9114"/>
                    <a:pt x="109085" y="11733"/>
                    <a:pt x="105872" y="11733"/>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7" name="Google Shape;1857;p23"/>
            <p:cNvSpPr/>
            <p:nvPr/>
          </p:nvSpPr>
          <p:spPr>
            <a:xfrm>
              <a:off x="9023395" y="1235382"/>
              <a:ext cx="89880" cy="11732"/>
            </a:xfrm>
            <a:custGeom>
              <a:avLst/>
              <a:gdLst/>
              <a:ahLst/>
              <a:cxnLst/>
              <a:rect l="l" t="t" r="r" b="b"/>
              <a:pathLst>
                <a:path w="89880" h="11732" extrusionOk="0">
                  <a:moveTo>
                    <a:pt x="84013" y="11733"/>
                  </a:moveTo>
                  <a:lnTo>
                    <a:pt x="5866" y="11733"/>
                  </a:lnTo>
                  <a:cubicBezTo>
                    <a:pt x="2619" y="11733"/>
                    <a:pt x="0" y="9114"/>
                    <a:pt x="0" y="5866"/>
                  </a:cubicBezTo>
                  <a:cubicBezTo>
                    <a:pt x="0" y="2619"/>
                    <a:pt x="2619" y="0"/>
                    <a:pt x="5866" y="0"/>
                  </a:cubicBezTo>
                  <a:lnTo>
                    <a:pt x="84013" y="0"/>
                  </a:lnTo>
                  <a:cubicBezTo>
                    <a:pt x="87261" y="0"/>
                    <a:pt x="89880" y="2619"/>
                    <a:pt x="89880" y="5866"/>
                  </a:cubicBezTo>
                  <a:cubicBezTo>
                    <a:pt x="89880" y="9114"/>
                    <a:pt x="87226" y="11733"/>
                    <a:pt x="84013" y="11733"/>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8" name="Google Shape;1858;p23"/>
            <p:cNvSpPr/>
            <p:nvPr/>
          </p:nvSpPr>
          <p:spPr>
            <a:xfrm>
              <a:off x="8502899" y="1189255"/>
              <a:ext cx="743694" cy="743694"/>
            </a:xfrm>
            <a:custGeom>
              <a:avLst/>
              <a:gdLst/>
              <a:ahLst/>
              <a:cxnLst/>
              <a:rect l="l" t="t" r="r" b="b"/>
              <a:pathLst>
                <a:path w="743694" h="743694" extrusionOk="0">
                  <a:moveTo>
                    <a:pt x="743695" y="371848"/>
                  </a:moveTo>
                  <a:cubicBezTo>
                    <a:pt x="743695" y="577213"/>
                    <a:pt x="577213" y="743695"/>
                    <a:pt x="371848" y="743695"/>
                  </a:cubicBezTo>
                  <a:cubicBezTo>
                    <a:pt x="166482" y="743695"/>
                    <a:pt x="0" y="577213"/>
                    <a:pt x="0" y="371848"/>
                  </a:cubicBezTo>
                  <a:cubicBezTo>
                    <a:pt x="0" y="166482"/>
                    <a:pt x="166482" y="0"/>
                    <a:pt x="371848" y="0"/>
                  </a:cubicBezTo>
                  <a:cubicBezTo>
                    <a:pt x="577213" y="0"/>
                    <a:pt x="743695" y="166482"/>
                    <a:pt x="743695" y="371848"/>
                  </a:cubicBezTo>
                  <a:close/>
                </a:path>
              </a:pathLst>
            </a:custGeom>
            <a:solidFill>
              <a:srgbClr val="00F9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9" name="Google Shape;1859;p23"/>
            <p:cNvSpPr/>
            <p:nvPr/>
          </p:nvSpPr>
          <p:spPr>
            <a:xfrm>
              <a:off x="8602870" y="1289227"/>
              <a:ext cx="543751" cy="543751"/>
            </a:xfrm>
            <a:custGeom>
              <a:avLst/>
              <a:gdLst/>
              <a:ahLst/>
              <a:cxnLst/>
              <a:rect l="l" t="t" r="r" b="b"/>
              <a:pathLst>
                <a:path w="543751" h="543751" extrusionOk="0">
                  <a:moveTo>
                    <a:pt x="543751" y="271876"/>
                  </a:moveTo>
                  <a:cubicBezTo>
                    <a:pt x="543751" y="422029"/>
                    <a:pt x="422028" y="543751"/>
                    <a:pt x="271875" y="543751"/>
                  </a:cubicBezTo>
                  <a:cubicBezTo>
                    <a:pt x="121722" y="543751"/>
                    <a:pt x="-1" y="422029"/>
                    <a:pt x="-1" y="271876"/>
                  </a:cubicBezTo>
                  <a:cubicBezTo>
                    <a:pt x="-1" y="121723"/>
                    <a:pt x="121722" y="0"/>
                    <a:pt x="271875" y="0"/>
                  </a:cubicBezTo>
                  <a:cubicBezTo>
                    <a:pt x="422028" y="0"/>
                    <a:pt x="543751" y="121723"/>
                    <a:pt x="543751" y="2718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61" name="Google Shape;1861;p23"/>
          <p:cNvGrpSpPr/>
          <p:nvPr/>
        </p:nvGrpSpPr>
        <p:grpSpPr>
          <a:xfrm>
            <a:off x="1396675" y="3138800"/>
            <a:ext cx="59100" cy="547725"/>
            <a:chOff x="1263425" y="3094400"/>
            <a:chExt cx="59100" cy="547725"/>
          </a:xfrm>
        </p:grpSpPr>
        <p:sp>
          <p:nvSpPr>
            <p:cNvPr id="1862" name="Google Shape;1862;p23"/>
            <p:cNvSpPr/>
            <p:nvPr/>
          </p:nvSpPr>
          <p:spPr>
            <a:xfrm>
              <a:off x="1263425" y="309440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63" name="Google Shape;1863;p23"/>
            <p:cNvSpPr/>
            <p:nvPr/>
          </p:nvSpPr>
          <p:spPr>
            <a:xfrm>
              <a:off x="1263425" y="325727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64" name="Google Shape;1864;p23"/>
            <p:cNvSpPr/>
            <p:nvPr/>
          </p:nvSpPr>
          <p:spPr>
            <a:xfrm>
              <a:off x="1263425" y="342015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65" name="Google Shape;1865;p23"/>
            <p:cNvSpPr/>
            <p:nvPr/>
          </p:nvSpPr>
          <p:spPr>
            <a:xfrm>
              <a:off x="1263425" y="358302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866" name="Google Shape;1866;p23"/>
          <p:cNvGrpSpPr/>
          <p:nvPr/>
        </p:nvGrpSpPr>
        <p:grpSpPr>
          <a:xfrm rot="-5400000">
            <a:off x="1749538" y="801963"/>
            <a:ext cx="59100" cy="384850"/>
            <a:chOff x="1263425" y="3257275"/>
            <a:chExt cx="59100" cy="384850"/>
          </a:xfrm>
        </p:grpSpPr>
        <p:sp>
          <p:nvSpPr>
            <p:cNvPr id="1867" name="Google Shape;1867;p23"/>
            <p:cNvSpPr/>
            <p:nvPr/>
          </p:nvSpPr>
          <p:spPr>
            <a:xfrm>
              <a:off x="1263425" y="325727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68" name="Google Shape;1868;p23"/>
            <p:cNvSpPr/>
            <p:nvPr/>
          </p:nvSpPr>
          <p:spPr>
            <a:xfrm>
              <a:off x="1263425" y="342015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69" name="Google Shape;1869;p23"/>
            <p:cNvSpPr/>
            <p:nvPr/>
          </p:nvSpPr>
          <p:spPr>
            <a:xfrm>
              <a:off x="1263425" y="358302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3" name="Subtitle 2">
            <a:extLst>
              <a:ext uri="{FF2B5EF4-FFF2-40B4-BE49-F238E27FC236}">
                <a16:creationId xmlns:a16="http://schemas.microsoft.com/office/drawing/2014/main" id="{4DBF88CA-77B4-B994-1B5B-111A72EB33DF}"/>
              </a:ext>
            </a:extLst>
          </p:cNvPr>
          <p:cNvSpPr>
            <a:spLocks noGrp="1"/>
          </p:cNvSpPr>
          <p:nvPr>
            <p:ph type="subTitle" idx="1"/>
          </p:nvPr>
        </p:nvSpPr>
        <p:spPr>
          <a:xfrm>
            <a:off x="5569055" y="3873820"/>
            <a:ext cx="3030309" cy="944941"/>
          </a:xfrm>
        </p:spPr>
        <p:txBody>
          <a:bodyPr/>
          <a:lstStyle/>
          <a:p>
            <a:r>
              <a:rPr lang="en-GB" sz="1200">
                <a:latin typeface="DM Sans Medium"/>
                <a:sym typeface="Arial"/>
              </a:rPr>
              <a:t>Ashmy Josy: u2247447</a:t>
            </a:r>
          </a:p>
          <a:p>
            <a:r>
              <a:rPr lang="en-GB" sz="1200">
                <a:latin typeface="DM Sans Medium"/>
                <a:sym typeface="Arial"/>
              </a:rPr>
              <a:t>Ikram :u2080332</a:t>
            </a:r>
          </a:p>
          <a:p>
            <a:r>
              <a:rPr lang="en-GB" sz="1200">
                <a:latin typeface="DM Sans Medium"/>
                <a:sym typeface="Arial"/>
              </a:rPr>
              <a:t>Ramya </a:t>
            </a:r>
            <a:r>
              <a:rPr lang="en-GB" sz="1200" err="1">
                <a:latin typeface="DM Sans Medium"/>
                <a:sym typeface="Arial"/>
              </a:rPr>
              <a:t>Panchatcharam</a:t>
            </a:r>
            <a:r>
              <a:rPr lang="en-GB" sz="1200">
                <a:latin typeface="DM Sans Medium"/>
                <a:sym typeface="Arial"/>
              </a:rPr>
              <a:t> : u2083209</a:t>
            </a:r>
          </a:p>
          <a:p>
            <a:r>
              <a:rPr lang="en-GB" sz="1200">
                <a:latin typeface="DM Sans Medium"/>
                <a:sym typeface="Arial"/>
              </a:rPr>
              <a:t>Sharmila Shrestha : u1966188</a:t>
            </a:r>
          </a:p>
        </p:txBody>
      </p:sp>
      <p:pic>
        <p:nvPicPr>
          <p:cNvPr id="5" name="Picture 4" descr="A black symbol on a blue background&#10;&#10;Description automatically generated">
            <a:extLst>
              <a:ext uri="{FF2B5EF4-FFF2-40B4-BE49-F238E27FC236}">
                <a16:creationId xmlns:a16="http://schemas.microsoft.com/office/drawing/2014/main" id="{D49FBC99-CED2-0E27-0888-A1AD36523466}"/>
              </a:ext>
            </a:extLst>
          </p:cNvPr>
          <p:cNvPicPr>
            <a:picLocks noChangeAspect="1"/>
          </p:cNvPicPr>
          <p:nvPr/>
        </p:nvPicPr>
        <p:blipFill>
          <a:blip r:embed="rId3"/>
          <a:stretch>
            <a:fillRect/>
          </a:stretch>
        </p:blipFill>
        <p:spPr>
          <a:xfrm>
            <a:off x="2207881" y="2824944"/>
            <a:ext cx="480373" cy="49160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04482-841E-49B6-3480-2D094B3BE2CD}"/>
              </a:ext>
            </a:extLst>
          </p:cNvPr>
          <p:cNvSpPr>
            <a:spLocks noGrp="1"/>
          </p:cNvSpPr>
          <p:nvPr>
            <p:ph type="title"/>
          </p:nvPr>
        </p:nvSpPr>
        <p:spPr/>
        <p:txBody>
          <a:bodyPr/>
          <a:lstStyle/>
          <a:p>
            <a:r>
              <a:rPr lang="en-US" sz="2400"/>
              <a:t>Handling missing values and unnecessary columns</a:t>
            </a:r>
            <a:endParaRPr lang="en-GB" sz="2400"/>
          </a:p>
        </p:txBody>
      </p:sp>
      <p:pic>
        <p:nvPicPr>
          <p:cNvPr id="5" name="Picture 4">
            <a:extLst>
              <a:ext uri="{FF2B5EF4-FFF2-40B4-BE49-F238E27FC236}">
                <a16:creationId xmlns:a16="http://schemas.microsoft.com/office/drawing/2014/main" id="{E5925B3B-E6A2-60FF-15FE-050FEB42124B}"/>
              </a:ext>
            </a:extLst>
          </p:cNvPr>
          <p:cNvPicPr>
            <a:picLocks noChangeAspect="1"/>
          </p:cNvPicPr>
          <p:nvPr/>
        </p:nvPicPr>
        <p:blipFill>
          <a:blip r:embed="rId2"/>
          <a:stretch>
            <a:fillRect/>
          </a:stretch>
        </p:blipFill>
        <p:spPr>
          <a:xfrm>
            <a:off x="223655" y="965402"/>
            <a:ext cx="4705361" cy="30057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3EEE81FF-1D5E-38A2-8E48-28717580173F}"/>
              </a:ext>
            </a:extLst>
          </p:cNvPr>
          <p:cNvPicPr>
            <a:picLocks noChangeAspect="1"/>
          </p:cNvPicPr>
          <p:nvPr/>
        </p:nvPicPr>
        <p:blipFill>
          <a:blip r:embed="rId3"/>
          <a:stretch>
            <a:fillRect/>
          </a:stretch>
        </p:blipFill>
        <p:spPr>
          <a:xfrm>
            <a:off x="3903001" y="2252970"/>
            <a:ext cx="4520999" cy="24455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15483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A08017-E0A5-DAA5-F623-FBBBF0879658}"/>
              </a:ext>
            </a:extLst>
          </p:cNvPr>
          <p:cNvPicPr>
            <a:picLocks noChangeAspect="1"/>
          </p:cNvPicPr>
          <p:nvPr/>
        </p:nvPicPr>
        <p:blipFill>
          <a:blip r:embed="rId2"/>
          <a:stretch>
            <a:fillRect/>
          </a:stretch>
        </p:blipFill>
        <p:spPr>
          <a:xfrm>
            <a:off x="286768" y="955278"/>
            <a:ext cx="4427310" cy="35992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B0E650FF-3047-1769-A23E-BB7F12E01709}"/>
              </a:ext>
            </a:extLst>
          </p:cNvPr>
          <p:cNvPicPr>
            <a:picLocks noChangeAspect="1"/>
          </p:cNvPicPr>
          <p:nvPr/>
        </p:nvPicPr>
        <p:blipFill>
          <a:blip r:embed="rId3"/>
          <a:stretch>
            <a:fillRect/>
          </a:stretch>
        </p:blipFill>
        <p:spPr>
          <a:xfrm>
            <a:off x="4855764" y="1248897"/>
            <a:ext cx="4089168" cy="30119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Box 10">
            <a:extLst>
              <a:ext uri="{FF2B5EF4-FFF2-40B4-BE49-F238E27FC236}">
                <a16:creationId xmlns:a16="http://schemas.microsoft.com/office/drawing/2014/main" id="{8E24D921-55A7-FF86-6D96-B5468D26ECCE}"/>
              </a:ext>
            </a:extLst>
          </p:cNvPr>
          <p:cNvSpPr txBox="1"/>
          <p:nvPr/>
        </p:nvSpPr>
        <p:spPr>
          <a:xfrm>
            <a:off x="1074694" y="295902"/>
            <a:ext cx="8284245" cy="461665"/>
          </a:xfrm>
          <a:prstGeom prst="rect">
            <a:avLst/>
          </a:prstGeom>
          <a:noFill/>
        </p:spPr>
        <p:txBody>
          <a:bodyPr wrap="square">
            <a:spAutoFit/>
          </a:bodyPr>
          <a:lstStyle/>
          <a:p>
            <a:r>
              <a:rPr kumimoji="0" lang="en-GB" sz="2400" b="1" i="0" u="none" strike="noStrike" kern="0" cap="none" spc="0" normalizeH="0" baseline="0" noProof="0">
                <a:ln>
                  <a:noFill/>
                </a:ln>
                <a:solidFill>
                  <a:srgbClr val="3A19A4"/>
                </a:solidFill>
                <a:effectLst/>
                <a:uLnTx/>
                <a:uFillTx/>
                <a:latin typeface="Aptos" panose="020B0004020202020204" pitchFamily="34" charset="0"/>
                <a:ea typeface="Aptos" panose="020B0004020202020204" pitchFamily="34" charset="0"/>
                <a:cs typeface="Times New Roman" panose="02020603050405020304" pitchFamily="18" charset="0"/>
                <a:sym typeface="Krub"/>
              </a:rPr>
              <a:t>Converting string values and one hot encoding</a:t>
            </a:r>
            <a:endParaRPr lang="en-GB"/>
          </a:p>
        </p:txBody>
      </p:sp>
    </p:spTree>
    <p:extLst>
      <p:ext uri="{BB962C8B-B14F-4D97-AF65-F5344CB8AC3E}">
        <p14:creationId xmlns:p14="http://schemas.microsoft.com/office/powerpoint/2010/main" val="800196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CB3693-BF72-4704-DCFF-CCB573BB4299}"/>
              </a:ext>
            </a:extLst>
          </p:cNvPr>
          <p:cNvPicPr>
            <a:picLocks noChangeAspect="1"/>
          </p:cNvPicPr>
          <p:nvPr/>
        </p:nvPicPr>
        <p:blipFill>
          <a:blip r:embed="rId2"/>
          <a:stretch>
            <a:fillRect/>
          </a:stretch>
        </p:blipFill>
        <p:spPr>
          <a:xfrm>
            <a:off x="1189547" y="564670"/>
            <a:ext cx="4078272" cy="41218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itle 1">
            <a:extLst>
              <a:ext uri="{FF2B5EF4-FFF2-40B4-BE49-F238E27FC236}">
                <a16:creationId xmlns:a16="http://schemas.microsoft.com/office/drawing/2014/main" id="{2F98C0A7-318E-46FE-C178-95A57D7D16DA}"/>
              </a:ext>
            </a:extLst>
          </p:cNvPr>
          <p:cNvSpPr>
            <a:spLocks noGrp="1"/>
          </p:cNvSpPr>
          <p:nvPr>
            <p:ph type="title"/>
          </p:nvPr>
        </p:nvSpPr>
        <p:spPr>
          <a:xfrm>
            <a:off x="6271975" y="2140330"/>
            <a:ext cx="1400243" cy="572700"/>
          </a:xfrm>
        </p:spPr>
        <p:txBody>
          <a:bodyPr/>
          <a:lstStyle/>
          <a:p>
            <a:r>
              <a:rPr lang="en-US" sz="2400"/>
              <a:t>Scaling</a:t>
            </a:r>
            <a:endParaRPr lang="en-GB" sz="2400"/>
          </a:p>
        </p:txBody>
      </p:sp>
    </p:spTree>
    <p:extLst>
      <p:ext uri="{BB962C8B-B14F-4D97-AF65-F5344CB8AC3E}">
        <p14:creationId xmlns:p14="http://schemas.microsoft.com/office/powerpoint/2010/main" val="2181250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1"/>
        <p:cNvGrpSpPr/>
        <p:nvPr/>
      </p:nvGrpSpPr>
      <p:grpSpPr>
        <a:xfrm>
          <a:off x="0" y="0"/>
          <a:ext cx="0" cy="0"/>
          <a:chOff x="0" y="0"/>
          <a:chExt cx="0" cy="0"/>
        </a:xfrm>
      </p:grpSpPr>
      <p:sp>
        <p:nvSpPr>
          <p:cNvPr id="1952" name="Google Shape;1952;p27"/>
          <p:cNvSpPr txBox="1">
            <a:spLocks noGrp="1"/>
          </p:cNvSpPr>
          <p:nvPr>
            <p:ph type="title"/>
          </p:nvPr>
        </p:nvSpPr>
        <p:spPr>
          <a:xfrm>
            <a:off x="1900810" y="3721771"/>
            <a:ext cx="5563022"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a:effectLst/>
                <a:latin typeface="Aptos" panose="020B0004020202020204" pitchFamily="34" charset="0"/>
                <a:ea typeface="Aptos" panose="020B0004020202020204" pitchFamily="34" charset="0"/>
                <a:cs typeface="Times New Roman" panose="02020603050405020304" pitchFamily="18" charset="0"/>
              </a:rPr>
              <a:t>Exploratory Data analysis</a:t>
            </a:r>
          </a:p>
        </p:txBody>
      </p:sp>
      <p:sp>
        <p:nvSpPr>
          <p:cNvPr id="1953" name="Google Shape;1953;p27"/>
          <p:cNvSpPr txBox="1">
            <a:spLocks noGrp="1"/>
          </p:cNvSpPr>
          <p:nvPr>
            <p:ph type="title" idx="2"/>
          </p:nvPr>
        </p:nvSpPr>
        <p:spPr>
          <a:xfrm>
            <a:off x="961200" y="3622275"/>
            <a:ext cx="12357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pic>
        <p:nvPicPr>
          <p:cNvPr id="1954" name="Google Shape;1954;p27"/>
          <p:cNvPicPr preferRelativeResize="0">
            <a:picLocks noGrp="1"/>
          </p:cNvPicPr>
          <p:nvPr>
            <p:ph type="pic" idx="3"/>
          </p:nvPr>
        </p:nvPicPr>
        <p:blipFill rotWithShape="1">
          <a:blip r:embed="rId3">
            <a:alphaModFix/>
          </a:blip>
          <a:srcRect t="5760" b="38037"/>
          <a:stretch/>
        </p:blipFill>
        <p:spPr>
          <a:xfrm>
            <a:off x="1039975" y="618150"/>
            <a:ext cx="7036800" cy="2637900"/>
          </a:xfrm>
          <a:prstGeom prst="round1Rect">
            <a:avLst>
              <a:gd name="adj" fmla="val 20370"/>
            </a:avLst>
          </a:prstGeom>
          <a:noFill/>
        </p:spPr>
      </p:pic>
      <p:grpSp>
        <p:nvGrpSpPr>
          <p:cNvPr id="1955" name="Google Shape;1955;p27"/>
          <p:cNvGrpSpPr/>
          <p:nvPr/>
        </p:nvGrpSpPr>
        <p:grpSpPr>
          <a:xfrm>
            <a:off x="853769" y="2089839"/>
            <a:ext cx="59100" cy="547725"/>
            <a:chOff x="1263425" y="3094400"/>
            <a:chExt cx="59100" cy="547725"/>
          </a:xfrm>
        </p:grpSpPr>
        <p:sp>
          <p:nvSpPr>
            <p:cNvPr id="1956" name="Google Shape;1956;p27"/>
            <p:cNvSpPr/>
            <p:nvPr/>
          </p:nvSpPr>
          <p:spPr>
            <a:xfrm>
              <a:off x="1263425" y="309440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57" name="Google Shape;1957;p27"/>
            <p:cNvSpPr/>
            <p:nvPr/>
          </p:nvSpPr>
          <p:spPr>
            <a:xfrm>
              <a:off x="1263425" y="325727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58" name="Google Shape;1958;p27"/>
            <p:cNvSpPr/>
            <p:nvPr/>
          </p:nvSpPr>
          <p:spPr>
            <a:xfrm>
              <a:off x="1263425" y="342015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59" name="Google Shape;1959;p27"/>
            <p:cNvSpPr/>
            <p:nvPr/>
          </p:nvSpPr>
          <p:spPr>
            <a:xfrm>
              <a:off x="1263425" y="358302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960" name="Google Shape;1960;p27"/>
          <p:cNvGrpSpPr/>
          <p:nvPr/>
        </p:nvGrpSpPr>
        <p:grpSpPr>
          <a:xfrm>
            <a:off x="7243190" y="3061699"/>
            <a:ext cx="974162" cy="1220648"/>
            <a:chOff x="6947090" y="3108842"/>
            <a:chExt cx="974162" cy="1220648"/>
          </a:xfrm>
        </p:grpSpPr>
        <p:grpSp>
          <p:nvGrpSpPr>
            <p:cNvPr id="1961" name="Google Shape;1961;p27"/>
            <p:cNvGrpSpPr/>
            <p:nvPr/>
          </p:nvGrpSpPr>
          <p:grpSpPr>
            <a:xfrm>
              <a:off x="6947090" y="3108842"/>
              <a:ext cx="974162" cy="1220648"/>
              <a:chOff x="5839208" y="177805"/>
              <a:chExt cx="1966018" cy="2463467"/>
            </a:xfrm>
          </p:grpSpPr>
          <p:sp>
            <p:nvSpPr>
              <p:cNvPr id="1962" name="Google Shape;1962;p27"/>
              <p:cNvSpPr/>
              <p:nvPr/>
            </p:nvSpPr>
            <p:spPr>
              <a:xfrm>
                <a:off x="5839208" y="177805"/>
                <a:ext cx="1966018" cy="2463467"/>
              </a:xfrm>
              <a:custGeom>
                <a:avLst/>
                <a:gdLst/>
                <a:ahLst/>
                <a:cxnLst/>
                <a:rect l="l" t="t" r="r" b="b"/>
                <a:pathLst>
                  <a:path w="1966018" h="2463467" extrusionOk="0">
                    <a:moveTo>
                      <a:pt x="1773094" y="0"/>
                    </a:moveTo>
                    <a:cubicBezTo>
                      <a:pt x="1246382" y="15993"/>
                      <a:pt x="719636" y="15993"/>
                      <a:pt x="192925" y="0"/>
                    </a:cubicBezTo>
                    <a:cubicBezTo>
                      <a:pt x="86388" y="0"/>
                      <a:pt x="0" y="86388"/>
                      <a:pt x="0" y="192925"/>
                    </a:cubicBezTo>
                    <a:cubicBezTo>
                      <a:pt x="22453" y="981665"/>
                      <a:pt x="24723" y="1547939"/>
                      <a:pt x="0" y="2270543"/>
                    </a:cubicBezTo>
                    <a:cubicBezTo>
                      <a:pt x="0" y="2377079"/>
                      <a:pt x="86388" y="2463468"/>
                      <a:pt x="192925" y="2463468"/>
                    </a:cubicBezTo>
                    <a:lnTo>
                      <a:pt x="1773094" y="2463468"/>
                    </a:lnTo>
                    <a:cubicBezTo>
                      <a:pt x="1879630" y="2463468"/>
                      <a:pt x="1966018" y="2377079"/>
                      <a:pt x="1966018" y="2270543"/>
                    </a:cubicBezTo>
                    <a:cubicBezTo>
                      <a:pt x="1943985" y="1435955"/>
                      <a:pt x="1939061" y="855644"/>
                      <a:pt x="1966018" y="192925"/>
                    </a:cubicBezTo>
                    <a:cubicBezTo>
                      <a:pt x="1966053" y="86388"/>
                      <a:pt x="1879665" y="0"/>
                      <a:pt x="1773094"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3" name="Google Shape;1963;p27"/>
              <p:cNvSpPr/>
              <p:nvPr/>
            </p:nvSpPr>
            <p:spPr>
              <a:xfrm>
                <a:off x="7242270" y="873975"/>
                <a:ext cx="359800" cy="122494"/>
              </a:xfrm>
              <a:custGeom>
                <a:avLst/>
                <a:gdLst/>
                <a:ahLst/>
                <a:cxnLst/>
                <a:rect l="l" t="t" r="r" b="b"/>
                <a:pathLst>
                  <a:path w="359800" h="122494" extrusionOk="0">
                    <a:moveTo>
                      <a:pt x="15050" y="122494"/>
                    </a:moveTo>
                    <a:lnTo>
                      <a:pt x="344751" y="122494"/>
                    </a:lnTo>
                    <a:cubicBezTo>
                      <a:pt x="353061" y="122494"/>
                      <a:pt x="359801" y="115755"/>
                      <a:pt x="359801" y="107444"/>
                    </a:cubicBezTo>
                    <a:lnTo>
                      <a:pt x="359801" y="15050"/>
                    </a:lnTo>
                    <a:cubicBezTo>
                      <a:pt x="359801" y="6739"/>
                      <a:pt x="353061" y="0"/>
                      <a:pt x="344751" y="0"/>
                    </a:cubicBezTo>
                    <a:lnTo>
                      <a:pt x="15050" y="0"/>
                    </a:lnTo>
                    <a:cubicBezTo>
                      <a:pt x="6739" y="0"/>
                      <a:pt x="0" y="6739"/>
                      <a:pt x="0" y="15050"/>
                    </a:cubicBezTo>
                    <a:lnTo>
                      <a:pt x="0" y="107444"/>
                    </a:lnTo>
                    <a:cubicBezTo>
                      <a:pt x="0" y="115755"/>
                      <a:pt x="6739" y="122494"/>
                      <a:pt x="15050" y="122494"/>
                    </a:cubicBezTo>
                    <a:close/>
                  </a:path>
                </a:pathLst>
              </a:custGeom>
              <a:solidFill>
                <a:srgbClr val="4E8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4" name="Google Shape;1964;p27"/>
              <p:cNvSpPr/>
              <p:nvPr/>
            </p:nvSpPr>
            <p:spPr>
              <a:xfrm>
                <a:off x="7373459" y="899641"/>
                <a:ext cx="15992" cy="71129"/>
              </a:xfrm>
              <a:custGeom>
                <a:avLst/>
                <a:gdLst/>
                <a:ahLst/>
                <a:cxnLst/>
                <a:rect l="l" t="t" r="r" b="b"/>
                <a:pathLst>
                  <a:path w="15992" h="71129" extrusionOk="0">
                    <a:moveTo>
                      <a:pt x="7996" y="71129"/>
                    </a:moveTo>
                    <a:cubicBezTo>
                      <a:pt x="3597" y="71129"/>
                      <a:pt x="0" y="67532"/>
                      <a:pt x="0" y="63133"/>
                    </a:cubicBezTo>
                    <a:lnTo>
                      <a:pt x="0" y="7996"/>
                    </a:lnTo>
                    <a:cubicBezTo>
                      <a:pt x="0" y="3597"/>
                      <a:pt x="3597" y="0"/>
                      <a:pt x="7996" y="0"/>
                    </a:cubicBezTo>
                    <a:cubicBezTo>
                      <a:pt x="12396" y="0"/>
                      <a:pt x="15993" y="3597"/>
                      <a:pt x="15993" y="7996"/>
                    </a:cubicBezTo>
                    <a:lnTo>
                      <a:pt x="15993" y="63133"/>
                    </a:lnTo>
                    <a:cubicBezTo>
                      <a:pt x="15993" y="67532"/>
                      <a:pt x="12396" y="71129"/>
                      <a:pt x="7996" y="7112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5" name="Google Shape;1965;p27"/>
              <p:cNvSpPr/>
              <p:nvPr/>
            </p:nvSpPr>
            <p:spPr>
              <a:xfrm>
                <a:off x="7428560" y="899641"/>
                <a:ext cx="15992" cy="71129"/>
              </a:xfrm>
              <a:custGeom>
                <a:avLst/>
                <a:gdLst/>
                <a:ahLst/>
                <a:cxnLst/>
                <a:rect l="l" t="t" r="r" b="b"/>
                <a:pathLst>
                  <a:path w="15992" h="71129" extrusionOk="0">
                    <a:moveTo>
                      <a:pt x="7996" y="71129"/>
                    </a:moveTo>
                    <a:cubicBezTo>
                      <a:pt x="3597" y="71129"/>
                      <a:pt x="0" y="67532"/>
                      <a:pt x="0" y="63133"/>
                    </a:cubicBezTo>
                    <a:lnTo>
                      <a:pt x="0" y="7996"/>
                    </a:lnTo>
                    <a:cubicBezTo>
                      <a:pt x="0" y="3597"/>
                      <a:pt x="3597" y="0"/>
                      <a:pt x="7996" y="0"/>
                    </a:cubicBezTo>
                    <a:cubicBezTo>
                      <a:pt x="12396" y="0"/>
                      <a:pt x="15993" y="3597"/>
                      <a:pt x="15993" y="7996"/>
                    </a:cubicBezTo>
                    <a:lnTo>
                      <a:pt x="15993" y="63133"/>
                    </a:lnTo>
                    <a:cubicBezTo>
                      <a:pt x="15993" y="67532"/>
                      <a:pt x="12431" y="71129"/>
                      <a:pt x="7996" y="7112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6" name="Google Shape;1966;p27"/>
              <p:cNvSpPr/>
              <p:nvPr/>
            </p:nvSpPr>
            <p:spPr>
              <a:xfrm>
                <a:off x="7483662" y="899641"/>
                <a:ext cx="15992" cy="71129"/>
              </a:xfrm>
              <a:custGeom>
                <a:avLst/>
                <a:gdLst/>
                <a:ahLst/>
                <a:cxnLst/>
                <a:rect l="l" t="t" r="r" b="b"/>
                <a:pathLst>
                  <a:path w="15992" h="71129" extrusionOk="0">
                    <a:moveTo>
                      <a:pt x="7996" y="71129"/>
                    </a:moveTo>
                    <a:cubicBezTo>
                      <a:pt x="3597" y="71129"/>
                      <a:pt x="0" y="67532"/>
                      <a:pt x="0" y="63133"/>
                    </a:cubicBezTo>
                    <a:lnTo>
                      <a:pt x="0" y="7996"/>
                    </a:lnTo>
                    <a:cubicBezTo>
                      <a:pt x="0" y="3597"/>
                      <a:pt x="3597" y="0"/>
                      <a:pt x="7996" y="0"/>
                    </a:cubicBezTo>
                    <a:cubicBezTo>
                      <a:pt x="12396" y="0"/>
                      <a:pt x="15993" y="3597"/>
                      <a:pt x="15993" y="7996"/>
                    </a:cubicBezTo>
                    <a:lnTo>
                      <a:pt x="15993" y="63133"/>
                    </a:lnTo>
                    <a:cubicBezTo>
                      <a:pt x="15993" y="67532"/>
                      <a:pt x="12431" y="71129"/>
                      <a:pt x="7996" y="7112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7" name="Google Shape;1967;p27"/>
              <p:cNvSpPr/>
              <p:nvPr/>
            </p:nvSpPr>
            <p:spPr>
              <a:xfrm>
                <a:off x="7538798" y="899641"/>
                <a:ext cx="15992" cy="71129"/>
              </a:xfrm>
              <a:custGeom>
                <a:avLst/>
                <a:gdLst/>
                <a:ahLst/>
                <a:cxnLst/>
                <a:rect l="l" t="t" r="r" b="b"/>
                <a:pathLst>
                  <a:path w="15992" h="71129" extrusionOk="0">
                    <a:moveTo>
                      <a:pt x="7996" y="71129"/>
                    </a:moveTo>
                    <a:cubicBezTo>
                      <a:pt x="3597" y="71129"/>
                      <a:pt x="0" y="67532"/>
                      <a:pt x="0" y="63133"/>
                    </a:cubicBezTo>
                    <a:lnTo>
                      <a:pt x="0" y="7996"/>
                    </a:lnTo>
                    <a:cubicBezTo>
                      <a:pt x="0" y="3597"/>
                      <a:pt x="3597" y="0"/>
                      <a:pt x="7996" y="0"/>
                    </a:cubicBezTo>
                    <a:cubicBezTo>
                      <a:pt x="12396" y="0"/>
                      <a:pt x="15993" y="3597"/>
                      <a:pt x="15993" y="7996"/>
                    </a:cubicBezTo>
                    <a:lnTo>
                      <a:pt x="15993" y="63133"/>
                    </a:lnTo>
                    <a:cubicBezTo>
                      <a:pt x="15993" y="67532"/>
                      <a:pt x="12396" y="71129"/>
                      <a:pt x="7996" y="7112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8" name="Google Shape;1968;p27"/>
              <p:cNvSpPr/>
              <p:nvPr/>
            </p:nvSpPr>
            <p:spPr>
              <a:xfrm>
                <a:off x="6041316" y="1091239"/>
                <a:ext cx="262517" cy="262517"/>
              </a:xfrm>
              <a:custGeom>
                <a:avLst/>
                <a:gdLst/>
                <a:ahLst/>
                <a:cxnLst/>
                <a:rect l="l" t="t" r="r" b="b"/>
                <a:pathLst>
                  <a:path w="262517" h="262517" extrusionOk="0">
                    <a:moveTo>
                      <a:pt x="221384" y="0"/>
                    </a:moveTo>
                    <a:lnTo>
                      <a:pt x="41134" y="0"/>
                    </a:lnTo>
                    <a:cubicBezTo>
                      <a:pt x="18437" y="0"/>
                      <a:pt x="0" y="18402"/>
                      <a:pt x="0" y="41134"/>
                    </a:cubicBezTo>
                    <a:lnTo>
                      <a:pt x="0" y="221383"/>
                    </a:lnTo>
                    <a:cubicBezTo>
                      <a:pt x="0" y="244081"/>
                      <a:pt x="18402" y="262518"/>
                      <a:pt x="41134" y="262518"/>
                    </a:cubicBezTo>
                    <a:lnTo>
                      <a:pt x="221384" y="262518"/>
                    </a:lnTo>
                    <a:cubicBezTo>
                      <a:pt x="244081" y="262518"/>
                      <a:pt x="262518" y="244115"/>
                      <a:pt x="262518" y="221383"/>
                    </a:cubicBezTo>
                    <a:lnTo>
                      <a:pt x="262518" y="41134"/>
                    </a:lnTo>
                    <a:cubicBezTo>
                      <a:pt x="262518" y="18402"/>
                      <a:pt x="244081" y="0"/>
                      <a:pt x="221384" y="0"/>
                    </a:cubicBezTo>
                    <a:close/>
                  </a:path>
                </a:pathLst>
              </a:custGeom>
              <a:solidFill>
                <a:srgbClr val="B66D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9" name="Google Shape;1969;p27"/>
              <p:cNvSpPr/>
              <p:nvPr/>
            </p:nvSpPr>
            <p:spPr>
              <a:xfrm>
                <a:off x="6366129" y="1091239"/>
                <a:ext cx="262517" cy="262517"/>
              </a:xfrm>
              <a:custGeom>
                <a:avLst/>
                <a:gdLst/>
                <a:ahLst/>
                <a:cxnLst/>
                <a:rect l="l" t="t" r="r" b="b"/>
                <a:pathLst>
                  <a:path w="262517" h="262517" extrusionOk="0">
                    <a:moveTo>
                      <a:pt x="221384" y="0"/>
                    </a:moveTo>
                    <a:lnTo>
                      <a:pt x="41134" y="0"/>
                    </a:lnTo>
                    <a:cubicBezTo>
                      <a:pt x="18437" y="0"/>
                      <a:pt x="0" y="18402"/>
                      <a:pt x="0" y="41134"/>
                    </a:cubicBezTo>
                    <a:lnTo>
                      <a:pt x="0" y="221383"/>
                    </a:lnTo>
                    <a:cubicBezTo>
                      <a:pt x="0" y="244081"/>
                      <a:pt x="18402" y="262518"/>
                      <a:pt x="41134" y="262518"/>
                    </a:cubicBezTo>
                    <a:lnTo>
                      <a:pt x="221384" y="262518"/>
                    </a:lnTo>
                    <a:cubicBezTo>
                      <a:pt x="244081" y="262518"/>
                      <a:pt x="262518" y="244115"/>
                      <a:pt x="262518" y="221383"/>
                    </a:cubicBezTo>
                    <a:lnTo>
                      <a:pt x="262518" y="41134"/>
                    </a:lnTo>
                    <a:cubicBezTo>
                      <a:pt x="262518" y="18402"/>
                      <a:pt x="244116" y="0"/>
                      <a:pt x="221384" y="0"/>
                    </a:cubicBezTo>
                    <a:close/>
                  </a:path>
                </a:pathLst>
              </a:custGeom>
              <a:solidFill>
                <a:srgbClr val="B66D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0" name="Google Shape;1970;p27"/>
              <p:cNvSpPr/>
              <p:nvPr/>
            </p:nvSpPr>
            <p:spPr>
              <a:xfrm>
                <a:off x="6690976" y="1091239"/>
                <a:ext cx="262517" cy="262517"/>
              </a:xfrm>
              <a:custGeom>
                <a:avLst/>
                <a:gdLst/>
                <a:ahLst/>
                <a:cxnLst/>
                <a:rect l="l" t="t" r="r" b="b"/>
                <a:pathLst>
                  <a:path w="262517" h="262517" extrusionOk="0">
                    <a:moveTo>
                      <a:pt x="221384" y="0"/>
                    </a:moveTo>
                    <a:lnTo>
                      <a:pt x="41134" y="0"/>
                    </a:lnTo>
                    <a:cubicBezTo>
                      <a:pt x="18437" y="0"/>
                      <a:pt x="0" y="18402"/>
                      <a:pt x="0" y="41134"/>
                    </a:cubicBezTo>
                    <a:lnTo>
                      <a:pt x="0" y="221383"/>
                    </a:lnTo>
                    <a:cubicBezTo>
                      <a:pt x="0" y="244081"/>
                      <a:pt x="18402" y="262518"/>
                      <a:pt x="41134" y="262518"/>
                    </a:cubicBezTo>
                    <a:lnTo>
                      <a:pt x="221384" y="262518"/>
                    </a:lnTo>
                    <a:cubicBezTo>
                      <a:pt x="244081" y="262518"/>
                      <a:pt x="262517" y="244115"/>
                      <a:pt x="262517" y="221383"/>
                    </a:cubicBezTo>
                    <a:lnTo>
                      <a:pt x="262517" y="41134"/>
                    </a:lnTo>
                    <a:cubicBezTo>
                      <a:pt x="262517" y="18402"/>
                      <a:pt x="244081" y="0"/>
                      <a:pt x="221384" y="0"/>
                    </a:cubicBezTo>
                    <a:close/>
                  </a:path>
                </a:pathLst>
              </a:custGeom>
              <a:solidFill>
                <a:srgbClr val="B66D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1" name="Google Shape;1971;p27"/>
              <p:cNvSpPr/>
              <p:nvPr/>
            </p:nvSpPr>
            <p:spPr>
              <a:xfrm>
                <a:off x="7015788" y="1091239"/>
                <a:ext cx="262517" cy="262517"/>
              </a:xfrm>
              <a:custGeom>
                <a:avLst/>
                <a:gdLst/>
                <a:ahLst/>
                <a:cxnLst/>
                <a:rect l="l" t="t" r="r" b="b"/>
                <a:pathLst>
                  <a:path w="262517" h="262517" extrusionOk="0">
                    <a:moveTo>
                      <a:pt x="221384" y="0"/>
                    </a:moveTo>
                    <a:lnTo>
                      <a:pt x="41134" y="0"/>
                    </a:lnTo>
                    <a:cubicBezTo>
                      <a:pt x="18437" y="0"/>
                      <a:pt x="0" y="18402"/>
                      <a:pt x="0" y="41134"/>
                    </a:cubicBezTo>
                    <a:lnTo>
                      <a:pt x="0" y="221383"/>
                    </a:lnTo>
                    <a:cubicBezTo>
                      <a:pt x="0" y="244081"/>
                      <a:pt x="18402" y="262518"/>
                      <a:pt x="41134" y="262518"/>
                    </a:cubicBezTo>
                    <a:lnTo>
                      <a:pt x="221384" y="262518"/>
                    </a:lnTo>
                    <a:cubicBezTo>
                      <a:pt x="244081" y="262518"/>
                      <a:pt x="262517" y="244115"/>
                      <a:pt x="262517" y="221383"/>
                    </a:cubicBezTo>
                    <a:lnTo>
                      <a:pt x="262517" y="41134"/>
                    </a:lnTo>
                    <a:cubicBezTo>
                      <a:pt x="262517" y="18402"/>
                      <a:pt x="244115" y="0"/>
                      <a:pt x="221384" y="0"/>
                    </a:cubicBezTo>
                    <a:close/>
                  </a:path>
                </a:pathLst>
              </a:custGeom>
              <a:solidFill>
                <a:srgbClr val="00F9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2" name="Google Shape;1972;p27"/>
              <p:cNvSpPr/>
              <p:nvPr/>
            </p:nvSpPr>
            <p:spPr>
              <a:xfrm>
                <a:off x="7340635" y="1091239"/>
                <a:ext cx="262517" cy="262517"/>
              </a:xfrm>
              <a:custGeom>
                <a:avLst/>
                <a:gdLst/>
                <a:ahLst/>
                <a:cxnLst/>
                <a:rect l="l" t="t" r="r" b="b"/>
                <a:pathLst>
                  <a:path w="262517" h="262517" extrusionOk="0">
                    <a:moveTo>
                      <a:pt x="221384" y="0"/>
                    </a:moveTo>
                    <a:lnTo>
                      <a:pt x="41134" y="0"/>
                    </a:lnTo>
                    <a:cubicBezTo>
                      <a:pt x="18437" y="0"/>
                      <a:pt x="0" y="18402"/>
                      <a:pt x="0" y="41134"/>
                    </a:cubicBezTo>
                    <a:lnTo>
                      <a:pt x="0" y="221383"/>
                    </a:lnTo>
                    <a:cubicBezTo>
                      <a:pt x="0" y="244081"/>
                      <a:pt x="18402" y="262518"/>
                      <a:pt x="41134" y="262518"/>
                    </a:cubicBezTo>
                    <a:lnTo>
                      <a:pt x="221384" y="262518"/>
                    </a:lnTo>
                    <a:cubicBezTo>
                      <a:pt x="244081" y="262518"/>
                      <a:pt x="262518" y="244115"/>
                      <a:pt x="262518" y="221383"/>
                    </a:cubicBezTo>
                    <a:lnTo>
                      <a:pt x="262518" y="41134"/>
                    </a:lnTo>
                    <a:cubicBezTo>
                      <a:pt x="262483" y="18402"/>
                      <a:pt x="244081" y="0"/>
                      <a:pt x="221384" y="0"/>
                    </a:cubicBezTo>
                    <a:close/>
                  </a:path>
                </a:pathLst>
              </a:custGeom>
              <a:solidFill>
                <a:srgbClr val="00F9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3" name="Google Shape;1973;p27"/>
              <p:cNvSpPr/>
              <p:nvPr/>
            </p:nvSpPr>
            <p:spPr>
              <a:xfrm>
                <a:off x="6041316" y="1423977"/>
                <a:ext cx="262517" cy="262517"/>
              </a:xfrm>
              <a:custGeom>
                <a:avLst/>
                <a:gdLst/>
                <a:ahLst/>
                <a:cxnLst/>
                <a:rect l="l" t="t" r="r" b="b"/>
                <a:pathLst>
                  <a:path w="262517" h="262517" extrusionOk="0">
                    <a:moveTo>
                      <a:pt x="221384" y="0"/>
                    </a:moveTo>
                    <a:lnTo>
                      <a:pt x="41134" y="0"/>
                    </a:lnTo>
                    <a:cubicBezTo>
                      <a:pt x="18437" y="0"/>
                      <a:pt x="0" y="18402"/>
                      <a:pt x="0" y="41134"/>
                    </a:cubicBezTo>
                    <a:lnTo>
                      <a:pt x="0" y="221384"/>
                    </a:lnTo>
                    <a:cubicBezTo>
                      <a:pt x="0" y="244081"/>
                      <a:pt x="18402" y="262518"/>
                      <a:pt x="41134" y="262518"/>
                    </a:cubicBezTo>
                    <a:lnTo>
                      <a:pt x="221384" y="262518"/>
                    </a:lnTo>
                    <a:cubicBezTo>
                      <a:pt x="244081" y="262518"/>
                      <a:pt x="262518" y="244115"/>
                      <a:pt x="262518" y="221384"/>
                    </a:cubicBezTo>
                    <a:lnTo>
                      <a:pt x="262518" y="41134"/>
                    </a:lnTo>
                    <a:cubicBezTo>
                      <a:pt x="262518" y="18402"/>
                      <a:pt x="244081" y="0"/>
                      <a:pt x="221384" y="0"/>
                    </a:cubicBezTo>
                    <a:close/>
                  </a:path>
                </a:pathLst>
              </a:custGeom>
              <a:solidFill>
                <a:srgbClr val="B66D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4" name="Google Shape;1974;p27"/>
              <p:cNvSpPr/>
              <p:nvPr/>
            </p:nvSpPr>
            <p:spPr>
              <a:xfrm>
                <a:off x="6366129" y="1423977"/>
                <a:ext cx="262517" cy="262517"/>
              </a:xfrm>
              <a:custGeom>
                <a:avLst/>
                <a:gdLst/>
                <a:ahLst/>
                <a:cxnLst/>
                <a:rect l="l" t="t" r="r" b="b"/>
                <a:pathLst>
                  <a:path w="262517" h="262517" extrusionOk="0">
                    <a:moveTo>
                      <a:pt x="221384" y="0"/>
                    </a:moveTo>
                    <a:lnTo>
                      <a:pt x="41134" y="0"/>
                    </a:lnTo>
                    <a:cubicBezTo>
                      <a:pt x="18437" y="0"/>
                      <a:pt x="0" y="18402"/>
                      <a:pt x="0" y="41134"/>
                    </a:cubicBezTo>
                    <a:lnTo>
                      <a:pt x="0" y="221384"/>
                    </a:lnTo>
                    <a:cubicBezTo>
                      <a:pt x="0" y="244081"/>
                      <a:pt x="18402" y="262518"/>
                      <a:pt x="41134" y="262518"/>
                    </a:cubicBezTo>
                    <a:lnTo>
                      <a:pt x="221384" y="262518"/>
                    </a:lnTo>
                    <a:cubicBezTo>
                      <a:pt x="244081" y="262518"/>
                      <a:pt x="262518" y="244115"/>
                      <a:pt x="262518" y="221384"/>
                    </a:cubicBezTo>
                    <a:lnTo>
                      <a:pt x="262518" y="41134"/>
                    </a:lnTo>
                    <a:cubicBezTo>
                      <a:pt x="262518" y="18402"/>
                      <a:pt x="244116" y="0"/>
                      <a:pt x="221384" y="0"/>
                    </a:cubicBezTo>
                    <a:close/>
                  </a:path>
                </a:pathLst>
              </a:custGeom>
              <a:solidFill>
                <a:srgbClr val="B66D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5" name="Google Shape;1975;p27"/>
              <p:cNvSpPr/>
              <p:nvPr/>
            </p:nvSpPr>
            <p:spPr>
              <a:xfrm>
                <a:off x="6690976" y="1423977"/>
                <a:ext cx="262517" cy="262517"/>
              </a:xfrm>
              <a:custGeom>
                <a:avLst/>
                <a:gdLst/>
                <a:ahLst/>
                <a:cxnLst/>
                <a:rect l="l" t="t" r="r" b="b"/>
                <a:pathLst>
                  <a:path w="262517" h="262517" extrusionOk="0">
                    <a:moveTo>
                      <a:pt x="221384" y="0"/>
                    </a:moveTo>
                    <a:lnTo>
                      <a:pt x="41134" y="0"/>
                    </a:lnTo>
                    <a:cubicBezTo>
                      <a:pt x="18437" y="0"/>
                      <a:pt x="0" y="18402"/>
                      <a:pt x="0" y="41134"/>
                    </a:cubicBezTo>
                    <a:lnTo>
                      <a:pt x="0" y="221384"/>
                    </a:lnTo>
                    <a:cubicBezTo>
                      <a:pt x="0" y="244081"/>
                      <a:pt x="18402" y="262518"/>
                      <a:pt x="41134" y="262518"/>
                    </a:cubicBezTo>
                    <a:lnTo>
                      <a:pt x="221384" y="262518"/>
                    </a:lnTo>
                    <a:cubicBezTo>
                      <a:pt x="244081" y="262518"/>
                      <a:pt x="262517" y="244115"/>
                      <a:pt x="262517" y="221384"/>
                    </a:cubicBezTo>
                    <a:lnTo>
                      <a:pt x="262517" y="41134"/>
                    </a:lnTo>
                    <a:cubicBezTo>
                      <a:pt x="262517" y="18402"/>
                      <a:pt x="244081" y="0"/>
                      <a:pt x="221384" y="0"/>
                    </a:cubicBezTo>
                    <a:close/>
                  </a:path>
                </a:pathLst>
              </a:custGeom>
              <a:solidFill>
                <a:srgbClr val="B66D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6" name="Google Shape;1976;p27"/>
              <p:cNvSpPr/>
              <p:nvPr/>
            </p:nvSpPr>
            <p:spPr>
              <a:xfrm>
                <a:off x="7015788" y="1423977"/>
                <a:ext cx="262517" cy="262517"/>
              </a:xfrm>
              <a:custGeom>
                <a:avLst/>
                <a:gdLst/>
                <a:ahLst/>
                <a:cxnLst/>
                <a:rect l="l" t="t" r="r" b="b"/>
                <a:pathLst>
                  <a:path w="262517" h="262517" extrusionOk="0">
                    <a:moveTo>
                      <a:pt x="221384" y="0"/>
                    </a:moveTo>
                    <a:lnTo>
                      <a:pt x="41134" y="0"/>
                    </a:lnTo>
                    <a:cubicBezTo>
                      <a:pt x="18437" y="0"/>
                      <a:pt x="0" y="18402"/>
                      <a:pt x="0" y="41134"/>
                    </a:cubicBezTo>
                    <a:lnTo>
                      <a:pt x="0" y="221384"/>
                    </a:lnTo>
                    <a:cubicBezTo>
                      <a:pt x="0" y="244081"/>
                      <a:pt x="18402" y="262518"/>
                      <a:pt x="41134" y="262518"/>
                    </a:cubicBezTo>
                    <a:lnTo>
                      <a:pt x="221384" y="262518"/>
                    </a:lnTo>
                    <a:cubicBezTo>
                      <a:pt x="244081" y="262518"/>
                      <a:pt x="262517" y="244115"/>
                      <a:pt x="262517" y="221384"/>
                    </a:cubicBezTo>
                    <a:lnTo>
                      <a:pt x="262517" y="41134"/>
                    </a:lnTo>
                    <a:cubicBezTo>
                      <a:pt x="262517" y="18402"/>
                      <a:pt x="244115" y="0"/>
                      <a:pt x="221384" y="0"/>
                    </a:cubicBezTo>
                    <a:close/>
                  </a:path>
                </a:pathLst>
              </a:custGeom>
              <a:solidFill>
                <a:srgbClr val="00F9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7" name="Google Shape;1977;p27"/>
              <p:cNvSpPr/>
              <p:nvPr/>
            </p:nvSpPr>
            <p:spPr>
              <a:xfrm>
                <a:off x="7340635" y="1423977"/>
                <a:ext cx="262517" cy="262517"/>
              </a:xfrm>
              <a:custGeom>
                <a:avLst/>
                <a:gdLst/>
                <a:ahLst/>
                <a:cxnLst/>
                <a:rect l="l" t="t" r="r" b="b"/>
                <a:pathLst>
                  <a:path w="262517" h="262517" extrusionOk="0">
                    <a:moveTo>
                      <a:pt x="221384" y="0"/>
                    </a:moveTo>
                    <a:lnTo>
                      <a:pt x="41134" y="0"/>
                    </a:lnTo>
                    <a:cubicBezTo>
                      <a:pt x="18437" y="0"/>
                      <a:pt x="0" y="18402"/>
                      <a:pt x="0" y="41134"/>
                    </a:cubicBezTo>
                    <a:lnTo>
                      <a:pt x="0" y="221384"/>
                    </a:lnTo>
                    <a:cubicBezTo>
                      <a:pt x="0" y="244081"/>
                      <a:pt x="18402" y="262518"/>
                      <a:pt x="41134" y="262518"/>
                    </a:cubicBezTo>
                    <a:lnTo>
                      <a:pt x="221384" y="262518"/>
                    </a:lnTo>
                    <a:cubicBezTo>
                      <a:pt x="244081" y="262518"/>
                      <a:pt x="262518" y="244115"/>
                      <a:pt x="262518" y="221384"/>
                    </a:cubicBezTo>
                    <a:lnTo>
                      <a:pt x="262518" y="41134"/>
                    </a:lnTo>
                    <a:cubicBezTo>
                      <a:pt x="262483" y="18402"/>
                      <a:pt x="244081" y="0"/>
                      <a:pt x="221384" y="0"/>
                    </a:cubicBezTo>
                    <a:close/>
                  </a:path>
                </a:pathLst>
              </a:custGeom>
              <a:solidFill>
                <a:srgbClr val="00F9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8" name="Google Shape;1978;p27"/>
              <p:cNvSpPr/>
              <p:nvPr/>
            </p:nvSpPr>
            <p:spPr>
              <a:xfrm>
                <a:off x="6041316" y="1756716"/>
                <a:ext cx="262517" cy="262517"/>
              </a:xfrm>
              <a:custGeom>
                <a:avLst/>
                <a:gdLst/>
                <a:ahLst/>
                <a:cxnLst/>
                <a:rect l="l" t="t" r="r" b="b"/>
                <a:pathLst>
                  <a:path w="262517" h="262517" extrusionOk="0">
                    <a:moveTo>
                      <a:pt x="221384" y="0"/>
                    </a:moveTo>
                    <a:lnTo>
                      <a:pt x="41134" y="0"/>
                    </a:lnTo>
                    <a:cubicBezTo>
                      <a:pt x="18437" y="0"/>
                      <a:pt x="0" y="18402"/>
                      <a:pt x="0" y="41134"/>
                    </a:cubicBezTo>
                    <a:lnTo>
                      <a:pt x="0" y="221383"/>
                    </a:lnTo>
                    <a:cubicBezTo>
                      <a:pt x="0" y="244081"/>
                      <a:pt x="18402" y="262518"/>
                      <a:pt x="41134" y="262518"/>
                    </a:cubicBezTo>
                    <a:lnTo>
                      <a:pt x="221384" y="262518"/>
                    </a:lnTo>
                    <a:cubicBezTo>
                      <a:pt x="244081" y="262518"/>
                      <a:pt x="262518" y="244115"/>
                      <a:pt x="262518" y="221383"/>
                    </a:cubicBezTo>
                    <a:lnTo>
                      <a:pt x="262518" y="41134"/>
                    </a:lnTo>
                    <a:cubicBezTo>
                      <a:pt x="262518" y="18402"/>
                      <a:pt x="244081" y="0"/>
                      <a:pt x="221384" y="0"/>
                    </a:cubicBezTo>
                    <a:close/>
                  </a:path>
                </a:pathLst>
              </a:custGeom>
              <a:solidFill>
                <a:srgbClr val="B66D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9" name="Google Shape;1979;p27"/>
              <p:cNvSpPr/>
              <p:nvPr/>
            </p:nvSpPr>
            <p:spPr>
              <a:xfrm>
                <a:off x="6366129" y="1756716"/>
                <a:ext cx="262517" cy="262517"/>
              </a:xfrm>
              <a:custGeom>
                <a:avLst/>
                <a:gdLst/>
                <a:ahLst/>
                <a:cxnLst/>
                <a:rect l="l" t="t" r="r" b="b"/>
                <a:pathLst>
                  <a:path w="262517" h="262517" extrusionOk="0">
                    <a:moveTo>
                      <a:pt x="221384" y="0"/>
                    </a:moveTo>
                    <a:lnTo>
                      <a:pt x="41134" y="0"/>
                    </a:lnTo>
                    <a:cubicBezTo>
                      <a:pt x="18437" y="0"/>
                      <a:pt x="0" y="18402"/>
                      <a:pt x="0" y="41134"/>
                    </a:cubicBezTo>
                    <a:lnTo>
                      <a:pt x="0" y="221383"/>
                    </a:lnTo>
                    <a:cubicBezTo>
                      <a:pt x="0" y="244081"/>
                      <a:pt x="18402" y="262518"/>
                      <a:pt x="41134" y="262518"/>
                    </a:cubicBezTo>
                    <a:lnTo>
                      <a:pt x="221384" y="262518"/>
                    </a:lnTo>
                    <a:cubicBezTo>
                      <a:pt x="244081" y="262518"/>
                      <a:pt x="262518" y="244115"/>
                      <a:pt x="262518" y="221383"/>
                    </a:cubicBezTo>
                    <a:lnTo>
                      <a:pt x="262518" y="41134"/>
                    </a:lnTo>
                    <a:cubicBezTo>
                      <a:pt x="262518" y="18402"/>
                      <a:pt x="244116" y="0"/>
                      <a:pt x="221384" y="0"/>
                    </a:cubicBezTo>
                    <a:close/>
                  </a:path>
                </a:pathLst>
              </a:custGeom>
              <a:solidFill>
                <a:srgbClr val="B66D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0" name="Google Shape;1980;p27"/>
              <p:cNvSpPr/>
              <p:nvPr/>
            </p:nvSpPr>
            <p:spPr>
              <a:xfrm>
                <a:off x="6690976" y="1756716"/>
                <a:ext cx="262517" cy="262517"/>
              </a:xfrm>
              <a:custGeom>
                <a:avLst/>
                <a:gdLst/>
                <a:ahLst/>
                <a:cxnLst/>
                <a:rect l="l" t="t" r="r" b="b"/>
                <a:pathLst>
                  <a:path w="262517" h="262517" extrusionOk="0">
                    <a:moveTo>
                      <a:pt x="221384" y="0"/>
                    </a:moveTo>
                    <a:lnTo>
                      <a:pt x="41134" y="0"/>
                    </a:lnTo>
                    <a:cubicBezTo>
                      <a:pt x="18437" y="0"/>
                      <a:pt x="0" y="18402"/>
                      <a:pt x="0" y="41134"/>
                    </a:cubicBezTo>
                    <a:lnTo>
                      <a:pt x="0" y="221383"/>
                    </a:lnTo>
                    <a:cubicBezTo>
                      <a:pt x="0" y="244081"/>
                      <a:pt x="18402" y="262518"/>
                      <a:pt x="41134" y="262518"/>
                    </a:cubicBezTo>
                    <a:lnTo>
                      <a:pt x="221384" y="262518"/>
                    </a:lnTo>
                    <a:cubicBezTo>
                      <a:pt x="244081" y="262518"/>
                      <a:pt x="262517" y="244115"/>
                      <a:pt x="262517" y="221383"/>
                    </a:cubicBezTo>
                    <a:lnTo>
                      <a:pt x="262517" y="41134"/>
                    </a:lnTo>
                    <a:cubicBezTo>
                      <a:pt x="262517" y="18402"/>
                      <a:pt x="244081" y="0"/>
                      <a:pt x="221384" y="0"/>
                    </a:cubicBezTo>
                    <a:close/>
                  </a:path>
                </a:pathLst>
              </a:custGeom>
              <a:solidFill>
                <a:srgbClr val="B66D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1" name="Google Shape;1981;p27"/>
              <p:cNvSpPr/>
              <p:nvPr/>
            </p:nvSpPr>
            <p:spPr>
              <a:xfrm>
                <a:off x="7015788" y="1756716"/>
                <a:ext cx="262517" cy="262517"/>
              </a:xfrm>
              <a:custGeom>
                <a:avLst/>
                <a:gdLst/>
                <a:ahLst/>
                <a:cxnLst/>
                <a:rect l="l" t="t" r="r" b="b"/>
                <a:pathLst>
                  <a:path w="262517" h="262517" extrusionOk="0">
                    <a:moveTo>
                      <a:pt x="221384" y="0"/>
                    </a:moveTo>
                    <a:lnTo>
                      <a:pt x="41134" y="0"/>
                    </a:lnTo>
                    <a:cubicBezTo>
                      <a:pt x="18437" y="0"/>
                      <a:pt x="0" y="18402"/>
                      <a:pt x="0" y="41134"/>
                    </a:cubicBezTo>
                    <a:lnTo>
                      <a:pt x="0" y="221383"/>
                    </a:lnTo>
                    <a:cubicBezTo>
                      <a:pt x="0" y="244081"/>
                      <a:pt x="18402" y="262518"/>
                      <a:pt x="41134" y="262518"/>
                    </a:cubicBezTo>
                    <a:lnTo>
                      <a:pt x="221384" y="262518"/>
                    </a:lnTo>
                    <a:cubicBezTo>
                      <a:pt x="244081" y="262518"/>
                      <a:pt x="262517" y="244115"/>
                      <a:pt x="262517" y="221383"/>
                    </a:cubicBezTo>
                    <a:lnTo>
                      <a:pt x="262517" y="41134"/>
                    </a:lnTo>
                    <a:cubicBezTo>
                      <a:pt x="262517" y="18402"/>
                      <a:pt x="244115" y="0"/>
                      <a:pt x="221384" y="0"/>
                    </a:cubicBezTo>
                    <a:close/>
                  </a:path>
                </a:pathLst>
              </a:custGeom>
              <a:solidFill>
                <a:srgbClr val="00F9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2" name="Google Shape;1982;p27"/>
              <p:cNvSpPr/>
              <p:nvPr/>
            </p:nvSpPr>
            <p:spPr>
              <a:xfrm>
                <a:off x="6041316" y="2089455"/>
                <a:ext cx="262517" cy="262517"/>
              </a:xfrm>
              <a:custGeom>
                <a:avLst/>
                <a:gdLst/>
                <a:ahLst/>
                <a:cxnLst/>
                <a:rect l="l" t="t" r="r" b="b"/>
                <a:pathLst>
                  <a:path w="262517" h="262517" extrusionOk="0">
                    <a:moveTo>
                      <a:pt x="221384" y="0"/>
                    </a:moveTo>
                    <a:lnTo>
                      <a:pt x="41134" y="0"/>
                    </a:lnTo>
                    <a:cubicBezTo>
                      <a:pt x="18437" y="0"/>
                      <a:pt x="0" y="18402"/>
                      <a:pt x="0" y="41134"/>
                    </a:cubicBezTo>
                    <a:lnTo>
                      <a:pt x="0" y="221384"/>
                    </a:lnTo>
                    <a:cubicBezTo>
                      <a:pt x="0" y="244081"/>
                      <a:pt x="18402" y="262518"/>
                      <a:pt x="41134" y="262518"/>
                    </a:cubicBezTo>
                    <a:lnTo>
                      <a:pt x="221384" y="262518"/>
                    </a:lnTo>
                    <a:cubicBezTo>
                      <a:pt x="244081" y="262518"/>
                      <a:pt x="262518" y="244115"/>
                      <a:pt x="262518" y="221384"/>
                    </a:cubicBezTo>
                    <a:lnTo>
                      <a:pt x="262518" y="41134"/>
                    </a:lnTo>
                    <a:cubicBezTo>
                      <a:pt x="262518" y="18402"/>
                      <a:pt x="244081" y="0"/>
                      <a:pt x="221384" y="0"/>
                    </a:cubicBezTo>
                    <a:close/>
                  </a:path>
                </a:pathLst>
              </a:custGeom>
              <a:solidFill>
                <a:srgbClr val="B66D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3" name="Google Shape;1983;p27"/>
              <p:cNvSpPr/>
              <p:nvPr/>
            </p:nvSpPr>
            <p:spPr>
              <a:xfrm>
                <a:off x="6366129" y="2089455"/>
                <a:ext cx="262517" cy="262517"/>
              </a:xfrm>
              <a:custGeom>
                <a:avLst/>
                <a:gdLst/>
                <a:ahLst/>
                <a:cxnLst/>
                <a:rect l="l" t="t" r="r" b="b"/>
                <a:pathLst>
                  <a:path w="262517" h="262517" extrusionOk="0">
                    <a:moveTo>
                      <a:pt x="221384" y="0"/>
                    </a:moveTo>
                    <a:lnTo>
                      <a:pt x="41134" y="0"/>
                    </a:lnTo>
                    <a:cubicBezTo>
                      <a:pt x="18437" y="0"/>
                      <a:pt x="0" y="18402"/>
                      <a:pt x="0" y="41134"/>
                    </a:cubicBezTo>
                    <a:lnTo>
                      <a:pt x="0" y="221384"/>
                    </a:lnTo>
                    <a:cubicBezTo>
                      <a:pt x="0" y="244081"/>
                      <a:pt x="18402" y="262518"/>
                      <a:pt x="41134" y="262518"/>
                    </a:cubicBezTo>
                    <a:lnTo>
                      <a:pt x="221384" y="262518"/>
                    </a:lnTo>
                    <a:cubicBezTo>
                      <a:pt x="244081" y="262518"/>
                      <a:pt x="262518" y="244115"/>
                      <a:pt x="262518" y="221384"/>
                    </a:cubicBezTo>
                    <a:lnTo>
                      <a:pt x="262518" y="41134"/>
                    </a:lnTo>
                    <a:cubicBezTo>
                      <a:pt x="262518" y="18402"/>
                      <a:pt x="244116" y="0"/>
                      <a:pt x="221384" y="0"/>
                    </a:cubicBezTo>
                    <a:close/>
                  </a:path>
                </a:pathLst>
              </a:custGeom>
              <a:solidFill>
                <a:srgbClr val="B66D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4" name="Google Shape;1984;p27"/>
              <p:cNvSpPr/>
              <p:nvPr/>
            </p:nvSpPr>
            <p:spPr>
              <a:xfrm>
                <a:off x="6690976" y="2089455"/>
                <a:ext cx="262517" cy="262517"/>
              </a:xfrm>
              <a:custGeom>
                <a:avLst/>
                <a:gdLst/>
                <a:ahLst/>
                <a:cxnLst/>
                <a:rect l="l" t="t" r="r" b="b"/>
                <a:pathLst>
                  <a:path w="262517" h="262517" extrusionOk="0">
                    <a:moveTo>
                      <a:pt x="221384" y="0"/>
                    </a:moveTo>
                    <a:lnTo>
                      <a:pt x="41134" y="0"/>
                    </a:lnTo>
                    <a:cubicBezTo>
                      <a:pt x="18437" y="0"/>
                      <a:pt x="0" y="18402"/>
                      <a:pt x="0" y="41134"/>
                    </a:cubicBezTo>
                    <a:lnTo>
                      <a:pt x="0" y="221384"/>
                    </a:lnTo>
                    <a:cubicBezTo>
                      <a:pt x="0" y="244081"/>
                      <a:pt x="18402" y="262518"/>
                      <a:pt x="41134" y="262518"/>
                    </a:cubicBezTo>
                    <a:lnTo>
                      <a:pt x="221384" y="262518"/>
                    </a:lnTo>
                    <a:cubicBezTo>
                      <a:pt x="244081" y="262518"/>
                      <a:pt x="262517" y="244115"/>
                      <a:pt x="262517" y="221384"/>
                    </a:cubicBezTo>
                    <a:lnTo>
                      <a:pt x="262517" y="41134"/>
                    </a:lnTo>
                    <a:cubicBezTo>
                      <a:pt x="262517" y="18402"/>
                      <a:pt x="244081" y="0"/>
                      <a:pt x="221384" y="0"/>
                    </a:cubicBezTo>
                    <a:close/>
                  </a:path>
                </a:pathLst>
              </a:custGeom>
              <a:solidFill>
                <a:srgbClr val="B66D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5" name="Google Shape;1985;p27"/>
              <p:cNvSpPr/>
              <p:nvPr/>
            </p:nvSpPr>
            <p:spPr>
              <a:xfrm>
                <a:off x="7015788" y="2089455"/>
                <a:ext cx="262517" cy="262517"/>
              </a:xfrm>
              <a:custGeom>
                <a:avLst/>
                <a:gdLst/>
                <a:ahLst/>
                <a:cxnLst/>
                <a:rect l="l" t="t" r="r" b="b"/>
                <a:pathLst>
                  <a:path w="262517" h="262517" extrusionOk="0">
                    <a:moveTo>
                      <a:pt x="221384" y="0"/>
                    </a:moveTo>
                    <a:lnTo>
                      <a:pt x="41134" y="0"/>
                    </a:lnTo>
                    <a:cubicBezTo>
                      <a:pt x="18437" y="0"/>
                      <a:pt x="0" y="18402"/>
                      <a:pt x="0" y="41134"/>
                    </a:cubicBezTo>
                    <a:lnTo>
                      <a:pt x="0" y="221384"/>
                    </a:lnTo>
                    <a:cubicBezTo>
                      <a:pt x="0" y="244081"/>
                      <a:pt x="18402" y="262518"/>
                      <a:pt x="41134" y="262518"/>
                    </a:cubicBezTo>
                    <a:lnTo>
                      <a:pt x="221384" y="262518"/>
                    </a:lnTo>
                    <a:cubicBezTo>
                      <a:pt x="244081" y="262518"/>
                      <a:pt x="262517" y="244115"/>
                      <a:pt x="262517" y="221384"/>
                    </a:cubicBezTo>
                    <a:lnTo>
                      <a:pt x="262517" y="41134"/>
                    </a:lnTo>
                    <a:cubicBezTo>
                      <a:pt x="262517" y="18402"/>
                      <a:pt x="244115" y="0"/>
                      <a:pt x="221384" y="0"/>
                    </a:cubicBezTo>
                    <a:close/>
                  </a:path>
                </a:pathLst>
              </a:custGeom>
              <a:solidFill>
                <a:srgbClr val="00F9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6" name="Google Shape;1986;p27"/>
              <p:cNvSpPr/>
              <p:nvPr/>
            </p:nvSpPr>
            <p:spPr>
              <a:xfrm>
                <a:off x="7340635" y="1756716"/>
                <a:ext cx="262517" cy="595256"/>
              </a:xfrm>
              <a:custGeom>
                <a:avLst/>
                <a:gdLst/>
                <a:ahLst/>
                <a:cxnLst/>
                <a:rect l="l" t="t" r="r" b="b"/>
                <a:pathLst>
                  <a:path w="262517" h="595256" extrusionOk="0">
                    <a:moveTo>
                      <a:pt x="221384" y="0"/>
                    </a:moveTo>
                    <a:lnTo>
                      <a:pt x="41134" y="0"/>
                    </a:lnTo>
                    <a:cubicBezTo>
                      <a:pt x="18437" y="0"/>
                      <a:pt x="0" y="18402"/>
                      <a:pt x="0" y="41134"/>
                    </a:cubicBezTo>
                    <a:lnTo>
                      <a:pt x="0" y="221383"/>
                    </a:lnTo>
                    <a:lnTo>
                      <a:pt x="0" y="554122"/>
                    </a:lnTo>
                    <a:cubicBezTo>
                      <a:pt x="0" y="576819"/>
                      <a:pt x="18402" y="595256"/>
                      <a:pt x="41134" y="595256"/>
                    </a:cubicBezTo>
                    <a:lnTo>
                      <a:pt x="221384" y="595256"/>
                    </a:lnTo>
                    <a:cubicBezTo>
                      <a:pt x="244081" y="595256"/>
                      <a:pt x="262518" y="576854"/>
                      <a:pt x="262518" y="554122"/>
                    </a:cubicBezTo>
                    <a:lnTo>
                      <a:pt x="262518" y="221383"/>
                    </a:lnTo>
                    <a:lnTo>
                      <a:pt x="262518" y="41134"/>
                    </a:lnTo>
                    <a:cubicBezTo>
                      <a:pt x="262483" y="18402"/>
                      <a:pt x="244081" y="0"/>
                      <a:pt x="221384" y="0"/>
                    </a:cubicBezTo>
                    <a:close/>
                  </a:path>
                </a:pathLst>
              </a:custGeom>
              <a:solidFill>
                <a:srgbClr val="A2F2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987" name="Google Shape;1987;p27"/>
              <p:cNvGrpSpPr/>
              <p:nvPr/>
            </p:nvGrpSpPr>
            <p:grpSpPr>
              <a:xfrm>
                <a:off x="7657242" y="998914"/>
                <a:ext cx="15992" cy="473076"/>
                <a:chOff x="7657242" y="998914"/>
                <a:chExt cx="15992" cy="473076"/>
              </a:xfrm>
            </p:grpSpPr>
            <p:sp>
              <p:nvSpPr>
                <p:cNvPr id="1988" name="Google Shape;1988;p27"/>
                <p:cNvSpPr/>
                <p:nvPr/>
              </p:nvSpPr>
              <p:spPr>
                <a:xfrm>
                  <a:off x="7657242" y="998914"/>
                  <a:ext cx="15992" cy="370136"/>
                </a:xfrm>
                <a:custGeom>
                  <a:avLst/>
                  <a:gdLst/>
                  <a:ahLst/>
                  <a:cxnLst/>
                  <a:rect l="l" t="t" r="r" b="b"/>
                  <a:pathLst>
                    <a:path w="15992" h="370136" extrusionOk="0">
                      <a:moveTo>
                        <a:pt x="7996" y="370136"/>
                      </a:moveTo>
                      <a:cubicBezTo>
                        <a:pt x="3597" y="370136"/>
                        <a:pt x="0" y="366540"/>
                        <a:pt x="0" y="362140"/>
                      </a:cubicBezTo>
                      <a:lnTo>
                        <a:pt x="0" y="7996"/>
                      </a:lnTo>
                      <a:cubicBezTo>
                        <a:pt x="0" y="3597"/>
                        <a:pt x="3597" y="0"/>
                        <a:pt x="7996" y="0"/>
                      </a:cubicBezTo>
                      <a:cubicBezTo>
                        <a:pt x="12396" y="0"/>
                        <a:pt x="15993" y="3597"/>
                        <a:pt x="15993" y="7996"/>
                      </a:cubicBezTo>
                      <a:lnTo>
                        <a:pt x="15993" y="362140"/>
                      </a:lnTo>
                      <a:cubicBezTo>
                        <a:pt x="15993" y="366540"/>
                        <a:pt x="12396" y="370136"/>
                        <a:pt x="7996" y="37013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9" name="Google Shape;1989;p27"/>
                <p:cNvSpPr/>
                <p:nvPr/>
              </p:nvSpPr>
              <p:spPr>
                <a:xfrm>
                  <a:off x="7657242" y="1401560"/>
                  <a:ext cx="15992" cy="70430"/>
                </a:xfrm>
                <a:custGeom>
                  <a:avLst/>
                  <a:gdLst/>
                  <a:ahLst/>
                  <a:cxnLst/>
                  <a:rect l="l" t="t" r="r" b="b"/>
                  <a:pathLst>
                    <a:path w="15992" h="70430" extrusionOk="0">
                      <a:moveTo>
                        <a:pt x="7996" y="70431"/>
                      </a:moveTo>
                      <a:cubicBezTo>
                        <a:pt x="3597" y="70431"/>
                        <a:pt x="0" y="66834"/>
                        <a:pt x="0" y="62434"/>
                      </a:cubicBezTo>
                      <a:lnTo>
                        <a:pt x="0" y="7996"/>
                      </a:lnTo>
                      <a:cubicBezTo>
                        <a:pt x="0" y="3597"/>
                        <a:pt x="3597" y="0"/>
                        <a:pt x="7996" y="0"/>
                      </a:cubicBezTo>
                      <a:cubicBezTo>
                        <a:pt x="12396" y="0"/>
                        <a:pt x="15993" y="3597"/>
                        <a:pt x="15993" y="7996"/>
                      </a:cubicBezTo>
                      <a:lnTo>
                        <a:pt x="15993" y="62434"/>
                      </a:lnTo>
                      <a:cubicBezTo>
                        <a:pt x="15993" y="66834"/>
                        <a:pt x="12396" y="70431"/>
                        <a:pt x="7996" y="7043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990" name="Google Shape;1990;p27"/>
            <p:cNvSpPr/>
            <p:nvPr/>
          </p:nvSpPr>
          <p:spPr>
            <a:xfrm>
              <a:off x="7047634" y="3212361"/>
              <a:ext cx="773091" cy="202179"/>
            </a:xfrm>
            <a:custGeom>
              <a:avLst/>
              <a:gdLst/>
              <a:ahLst/>
              <a:cxnLst/>
              <a:rect l="l" t="t" r="r" b="b"/>
              <a:pathLst>
                <a:path w="1561801" h="408442" extrusionOk="0">
                  <a:moveTo>
                    <a:pt x="1500554" y="408442"/>
                  </a:moveTo>
                  <a:lnTo>
                    <a:pt x="61247" y="408442"/>
                  </a:lnTo>
                  <a:cubicBezTo>
                    <a:pt x="27411" y="408442"/>
                    <a:pt x="0" y="381031"/>
                    <a:pt x="0" y="347195"/>
                  </a:cubicBezTo>
                  <a:lnTo>
                    <a:pt x="0" y="61247"/>
                  </a:lnTo>
                  <a:cubicBezTo>
                    <a:pt x="0" y="27411"/>
                    <a:pt x="27411" y="0"/>
                    <a:pt x="61247" y="0"/>
                  </a:cubicBezTo>
                  <a:lnTo>
                    <a:pt x="1500554" y="0"/>
                  </a:lnTo>
                  <a:cubicBezTo>
                    <a:pt x="1534390" y="0"/>
                    <a:pt x="1561801" y="27411"/>
                    <a:pt x="1561801" y="61247"/>
                  </a:cubicBezTo>
                  <a:lnTo>
                    <a:pt x="1561801" y="347195"/>
                  </a:lnTo>
                  <a:cubicBezTo>
                    <a:pt x="1561801" y="381031"/>
                    <a:pt x="1534390" y="408442"/>
                    <a:pt x="1500554" y="40844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922258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0B4CB7-0583-77BA-B8CB-B4ACDE580239}"/>
              </a:ext>
            </a:extLst>
          </p:cNvPr>
          <p:cNvSpPr>
            <a:spLocks noGrp="1"/>
          </p:cNvSpPr>
          <p:nvPr>
            <p:ph type="title"/>
          </p:nvPr>
        </p:nvSpPr>
        <p:spPr/>
        <p:txBody>
          <a:bodyPr/>
          <a:lstStyle/>
          <a:p>
            <a:r>
              <a:rPr lang="en-US" sz="2000"/>
              <a:t>1. What is the ratio between males and females in the company?</a:t>
            </a:r>
            <a:endParaRPr lang="en-GB" sz="2000"/>
          </a:p>
        </p:txBody>
      </p:sp>
      <p:pic>
        <p:nvPicPr>
          <p:cNvPr id="7" name="Picture 6">
            <a:extLst>
              <a:ext uri="{FF2B5EF4-FFF2-40B4-BE49-F238E27FC236}">
                <a16:creationId xmlns:a16="http://schemas.microsoft.com/office/drawing/2014/main" id="{E6813265-8193-4B65-508D-2DFC2F6948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8457" y="968077"/>
            <a:ext cx="4951095" cy="3687713"/>
          </a:xfrm>
          <a:prstGeom prst="rect">
            <a:avLst/>
          </a:prstGeom>
        </p:spPr>
      </p:pic>
    </p:spTree>
    <p:extLst>
      <p:ext uri="{BB962C8B-B14F-4D97-AF65-F5344CB8AC3E}">
        <p14:creationId xmlns:p14="http://schemas.microsoft.com/office/powerpoint/2010/main" val="1521506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0B4CB7-0583-77BA-B8CB-B4ACDE580239}"/>
              </a:ext>
            </a:extLst>
          </p:cNvPr>
          <p:cNvSpPr>
            <a:spLocks noGrp="1"/>
          </p:cNvSpPr>
          <p:nvPr>
            <p:ph type="title"/>
          </p:nvPr>
        </p:nvSpPr>
        <p:spPr/>
        <p:txBody>
          <a:bodyPr/>
          <a:lstStyle/>
          <a:p>
            <a:r>
              <a:rPr lang="en-US" sz="2000"/>
              <a:t>2. How does the distribution of customer contracts vary between churned and non-churned customers?</a:t>
            </a:r>
            <a:endParaRPr lang="en-GB" sz="2000"/>
          </a:p>
        </p:txBody>
      </p:sp>
      <p:pic>
        <p:nvPicPr>
          <p:cNvPr id="2" name="Picture 1">
            <a:extLst>
              <a:ext uri="{FF2B5EF4-FFF2-40B4-BE49-F238E27FC236}">
                <a16:creationId xmlns:a16="http://schemas.microsoft.com/office/drawing/2014/main" id="{069CD20B-FCA2-7C5B-E25E-A9204E9420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2987" y="1158255"/>
            <a:ext cx="5943600" cy="3657600"/>
          </a:xfrm>
          <a:prstGeom prst="rect">
            <a:avLst/>
          </a:prstGeom>
        </p:spPr>
      </p:pic>
    </p:spTree>
    <p:extLst>
      <p:ext uri="{BB962C8B-B14F-4D97-AF65-F5344CB8AC3E}">
        <p14:creationId xmlns:p14="http://schemas.microsoft.com/office/powerpoint/2010/main" val="3980377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0B4CB7-0583-77BA-B8CB-B4ACDE580239}"/>
              </a:ext>
            </a:extLst>
          </p:cNvPr>
          <p:cNvSpPr>
            <a:spLocks noGrp="1"/>
          </p:cNvSpPr>
          <p:nvPr>
            <p:ph type="title"/>
          </p:nvPr>
        </p:nvSpPr>
        <p:spPr/>
        <p:txBody>
          <a:bodyPr/>
          <a:lstStyle/>
          <a:p>
            <a:r>
              <a:rPr lang="en-US" sz="2000"/>
              <a:t>3. How many payment methods do we provide? And what is the ratio between each other?</a:t>
            </a:r>
          </a:p>
        </p:txBody>
      </p:sp>
      <p:pic>
        <p:nvPicPr>
          <p:cNvPr id="3" name="Picture 2">
            <a:extLst>
              <a:ext uri="{FF2B5EF4-FFF2-40B4-BE49-F238E27FC236}">
                <a16:creationId xmlns:a16="http://schemas.microsoft.com/office/drawing/2014/main" id="{DA40C894-8EBC-3605-205F-EDD31A0B29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9962" y="1160287"/>
            <a:ext cx="4508930" cy="3504379"/>
          </a:xfrm>
          <a:prstGeom prst="rect">
            <a:avLst/>
          </a:prstGeom>
        </p:spPr>
      </p:pic>
    </p:spTree>
    <p:extLst>
      <p:ext uri="{BB962C8B-B14F-4D97-AF65-F5344CB8AC3E}">
        <p14:creationId xmlns:p14="http://schemas.microsoft.com/office/powerpoint/2010/main" val="1217360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0B4CB7-0583-77BA-B8CB-B4ACDE580239}"/>
              </a:ext>
            </a:extLst>
          </p:cNvPr>
          <p:cNvSpPr>
            <a:spLocks noGrp="1"/>
          </p:cNvSpPr>
          <p:nvPr>
            <p:ph type="title"/>
          </p:nvPr>
        </p:nvSpPr>
        <p:spPr>
          <a:xfrm>
            <a:off x="720000" y="445025"/>
            <a:ext cx="8453144" cy="572700"/>
          </a:xfrm>
        </p:spPr>
        <p:txBody>
          <a:bodyPr/>
          <a:lstStyle/>
          <a:p>
            <a:r>
              <a:rPr lang="en-US" sz="2000"/>
              <a:t>4. </a:t>
            </a:r>
            <a:r>
              <a:rPr lang="en-US" sz="1800">
                <a:effectLst/>
                <a:latin typeface="Arial" panose="020B0604020202020204" pitchFamily="34" charset="0"/>
                <a:ea typeface="Aptos" panose="020B0004020202020204" pitchFamily="34" charset="0"/>
              </a:rPr>
              <a:t> Analyze the correlation between all customer attributes (predictors) and the churn target variable. (This can help identify potentially relevant features for the model)</a:t>
            </a:r>
            <a:endParaRPr lang="en-US" sz="2000"/>
          </a:p>
        </p:txBody>
      </p:sp>
      <p:pic>
        <p:nvPicPr>
          <p:cNvPr id="2" name="Picture 1">
            <a:extLst>
              <a:ext uri="{FF2B5EF4-FFF2-40B4-BE49-F238E27FC236}">
                <a16:creationId xmlns:a16="http://schemas.microsoft.com/office/drawing/2014/main" id="{BDC4A1EE-7502-7AF4-D42A-A031C09DAA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786" y="1407951"/>
            <a:ext cx="3809848" cy="3094831"/>
          </a:xfrm>
          <a:prstGeom prst="rect">
            <a:avLst/>
          </a:prstGeom>
        </p:spPr>
      </p:pic>
      <p:pic>
        <p:nvPicPr>
          <p:cNvPr id="8" name="Picture 7">
            <a:extLst>
              <a:ext uri="{FF2B5EF4-FFF2-40B4-BE49-F238E27FC236}">
                <a16:creationId xmlns:a16="http://schemas.microsoft.com/office/drawing/2014/main" id="{B054F332-9011-467A-9394-DB4045428FD1}"/>
              </a:ext>
            </a:extLst>
          </p:cNvPr>
          <p:cNvPicPr>
            <a:picLocks noChangeAspect="1"/>
          </p:cNvPicPr>
          <p:nvPr/>
        </p:nvPicPr>
        <p:blipFill>
          <a:blip r:embed="rId3"/>
          <a:stretch>
            <a:fillRect/>
          </a:stretch>
        </p:blipFill>
        <p:spPr>
          <a:xfrm>
            <a:off x="4469997" y="1407951"/>
            <a:ext cx="4539212" cy="3049779"/>
          </a:xfrm>
          <a:prstGeom prst="rect">
            <a:avLst/>
          </a:prstGeom>
        </p:spPr>
      </p:pic>
    </p:spTree>
    <p:extLst>
      <p:ext uri="{BB962C8B-B14F-4D97-AF65-F5344CB8AC3E}">
        <p14:creationId xmlns:p14="http://schemas.microsoft.com/office/powerpoint/2010/main" val="2471475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25F6C-837E-E786-17F8-1A937C545807}"/>
              </a:ext>
            </a:extLst>
          </p:cNvPr>
          <p:cNvSpPr>
            <a:spLocks noGrp="1"/>
          </p:cNvSpPr>
          <p:nvPr>
            <p:ph type="title"/>
          </p:nvPr>
        </p:nvSpPr>
        <p:spPr/>
        <p:txBody>
          <a:bodyPr/>
          <a:lstStyle/>
          <a:p>
            <a:r>
              <a:rPr lang="en-US" sz="2400" dirty="0"/>
              <a:t>5. What is the impact of different internet service types on customer churn rates?</a:t>
            </a:r>
            <a:endParaRPr lang="en-GB" sz="2400" dirty="0"/>
          </a:p>
        </p:txBody>
      </p:sp>
      <p:pic>
        <p:nvPicPr>
          <p:cNvPr id="4" name="Picture 3">
            <a:extLst>
              <a:ext uri="{FF2B5EF4-FFF2-40B4-BE49-F238E27FC236}">
                <a16:creationId xmlns:a16="http://schemas.microsoft.com/office/drawing/2014/main" id="{AB0F2026-2564-C9A9-C8E9-F76BF117B7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636" y="1329250"/>
            <a:ext cx="5943600" cy="3456658"/>
          </a:xfrm>
          <a:prstGeom prst="rect">
            <a:avLst/>
          </a:prstGeom>
        </p:spPr>
      </p:pic>
    </p:spTree>
    <p:extLst>
      <p:ext uri="{BB962C8B-B14F-4D97-AF65-F5344CB8AC3E}">
        <p14:creationId xmlns:p14="http://schemas.microsoft.com/office/powerpoint/2010/main" val="23363487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7EDDB-98BA-A59F-DA97-E6D2C5BD8206}"/>
              </a:ext>
            </a:extLst>
          </p:cNvPr>
          <p:cNvSpPr>
            <a:spLocks noGrp="1"/>
          </p:cNvSpPr>
          <p:nvPr>
            <p:ph type="title"/>
          </p:nvPr>
        </p:nvSpPr>
        <p:spPr/>
        <p:txBody>
          <a:bodyPr/>
          <a:lstStyle/>
          <a:p>
            <a:r>
              <a:rPr lang="en-US" sz="2400"/>
              <a:t>6. Churn by Monthly Charges and Total Charges</a:t>
            </a:r>
            <a:endParaRPr lang="en-GB" sz="2400"/>
          </a:p>
        </p:txBody>
      </p:sp>
      <p:pic>
        <p:nvPicPr>
          <p:cNvPr id="5" name="Picture 4">
            <a:extLst>
              <a:ext uri="{FF2B5EF4-FFF2-40B4-BE49-F238E27FC236}">
                <a16:creationId xmlns:a16="http://schemas.microsoft.com/office/drawing/2014/main" id="{14C08074-A0A4-6DE5-6E0C-D5AA2D87AF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715" y="943267"/>
            <a:ext cx="4323363" cy="3879100"/>
          </a:xfrm>
          <a:prstGeom prst="rect">
            <a:avLst/>
          </a:prstGeom>
        </p:spPr>
      </p:pic>
      <p:pic>
        <p:nvPicPr>
          <p:cNvPr id="7" name="Picture 6">
            <a:extLst>
              <a:ext uri="{FF2B5EF4-FFF2-40B4-BE49-F238E27FC236}">
                <a16:creationId xmlns:a16="http://schemas.microsoft.com/office/drawing/2014/main" id="{AA42BD9B-4B26-8A36-3401-C5370F84D3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1419" y="954284"/>
            <a:ext cx="4257789" cy="3879100"/>
          </a:xfrm>
          <a:prstGeom prst="rect">
            <a:avLst/>
          </a:prstGeom>
        </p:spPr>
      </p:pic>
    </p:spTree>
    <p:extLst>
      <p:ext uri="{BB962C8B-B14F-4D97-AF65-F5344CB8AC3E}">
        <p14:creationId xmlns:p14="http://schemas.microsoft.com/office/powerpoint/2010/main" val="1347162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88" name="Google Shape;1888;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grpSp>
        <p:nvGrpSpPr>
          <p:cNvPr id="1901" name="Google Shape;1901;p25"/>
          <p:cNvGrpSpPr/>
          <p:nvPr/>
        </p:nvGrpSpPr>
        <p:grpSpPr>
          <a:xfrm>
            <a:off x="7245392" y="445025"/>
            <a:ext cx="1104263" cy="649868"/>
            <a:chOff x="8454362" y="4181948"/>
            <a:chExt cx="1104263" cy="649868"/>
          </a:xfrm>
        </p:grpSpPr>
        <p:sp>
          <p:nvSpPr>
            <p:cNvPr id="1902" name="Google Shape;1902;p25"/>
            <p:cNvSpPr/>
            <p:nvPr/>
          </p:nvSpPr>
          <p:spPr>
            <a:xfrm>
              <a:off x="8454362" y="4181948"/>
              <a:ext cx="1104263" cy="649868"/>
            </a:xfrm>
            <a:custGeom>
              <a:avLst/>
              <a:gdLst/>
              <a:ahLst/>
              <a:cxnLst/>
              <a:rect l="l" t="t" r="r" b="b"/>
              <a:pathLst>
                <a:path w="1104263" h="649868" extrusionOk="0">
                  <a:moveTo>
                    <a:pt x="1050210" y="649869"/>
                  </a:moveTo>
                  <a:cubicBezTo>
                    <a:pt x="715307" y="640371"/>
                    <a:pt x="383196" y="640196"/>
                    <a:pt x="54055" y="649869"/>
                  </a:cubicBezTo>
                  <a:cubicBezTo>
                    <a:pt x="24199" y="649869"/>
                    <a:pt x="0" y="625671"/>
                    <a:pt x="0" y="595815"/>
                  </a:cubicBezTo>
                  <a:cubicBezTo>
                    <a:pt x="5972" y="415042"/>
                    <a:pt x="6390" y="234443"/>
                    <a:pt x="0" y="54054"/>
                  </a:cubicBezTo>
                  <a:cubicBezTo>
                    <a:pt x="0" y="24199"/>
                    <a:pt x="24199" y="0"/>
                    <a:pt x="54055" y="0"/>
                  </a:cubicBezTo>
                  <a:cubicBezTo>
                    <a:pt x="372302" y="5727"/>
                    <a:pt x="705634" y="5203"/>
                    <a:pt x="1050210" y="0"/>
                  </a:cubicBezTo>
                  <a:cubicBezTo>
                    <a:pt x="1080065" y="0"/>
                    <a:pt x="1104264" y="24199"/>
                    <a:pt x="1104264" y="54054"/>
                  </a:cubicBezTo>
                  <a:cubicBezTo>
                    <a:pt x="1098538" y="240973"/>
                    <a:pt x="1098119" y="422060"/>
                    <a:pt x="1104264" y="595815"/>
                  </a:cubicBezTo>
                  <a:cubicBezTo>
                    <a:pt x="1104264" y="625671"/>
                    <a:pt x="1080065" y="649869"/>
                    <a:pt x="1050210" y="649869"/>
                  </a:cubicBezTo>
                  <a:close/>
                </a:path>
              </a:pathLst>
            </a:custGeom>
            <a:solidFill>
              <a:srgbClr val="00F9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3" name="Google Shape;1903;p25"/>
            <p:cNvSpPr/>
            <p:nvPr/>
          </p:nvSpPr>
          <p:spPr>
            <a:xfrm>
              <a:off x="8869578" y="4268720"/>
              <a:ext cx="109225" cy="476253"/>
            </a:xfrm>
            <a:custGeom>
              <a:avLst/>
              <a:gdLst/>
              <a:ahLst/>
              <a:cxnLst/>
              <a:rect l="l" t="t" r="r" b="b"/>
              <a:pathLst>
                <a:path w="109225" h="476253" extrusionOk="0">
                  <a:moveTo>
                    <a:pt x="0" y="0"/>
                  </a:moveTo>
                  <a:lnTo>
                    <a:pt x="109225" y="0"/>
                  </a:lnTo>
                  <a:lnTo>
                    <a:pt x="109225" y="476254"/>
                  </a:lnTo>
                  <a:lnTo>
                    <a:pt x="0" y="476254"/>
                  </a:lnTo>
                  <a:close/>
                </a:path>
              </a:pathLst>
            </a:custGeom>
            <a:solidFill>
              <a:srgbClr val="4E8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4" name="Google Shape;1904;p25"/>
            <p:cNvSpPr/>
            <p:nvPr/>
          </p:nvSpPr>
          <p:spPr>
            <a:xfrm>
              <a:off x="9031251" y="4476276"/>
              <a:ext cx="109225" cy="268698"/>
            </a:xfrm>
            <a:custGeom>
              <a:avLst/>
              <a:gdLst/>
              <a:ahLst/>
              <a:cxnLst/>
              <a:rect l="l" t="t" r="r" b="b"/>
              <a:pathLst>
                <a:path w="109225" h="268698" extrusionOk="0">
                  <a:moveTo>
                    <a:pt x="0" y="0"/>
                  </a:moveTo>
                  <a:lnTo>
                    <a:pt x="109226" y="0"/>
                  </a:lnTo>
                  <a:lnTo>
                    <a:pt x="109226" y="268698"/>
                  </a:lnTo>
                  <a:lnTo>
                    <a:pt x="0" y="268698"/>
                  </a:ln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5" name="Google Shape;1905;p25"/>
            <p:cNvSpPr/>
            <p:nvPr/>
          </p:nvSpPr>
          <p:spPr>
            <a:xfrm>
              <a:off x="9192889" y="4583301"/>
              <a:ext cx="109225" cy="161672"/>
            </a:xfrm>
            <a:custGeom>
              <a:avLst/>
              <a:gdLst/>
              <a:ahLst/>
              <a:cxnLst/>
              <a:rect l="l" t="t" r="r" b="b"/>
              <a:pathLst>
                <a:path w="109225" h="161672" extrusionOk="0">
                  <a:moveTo>
                    <a:pt x="0" y="0"/>
                  </a:moveTo>
                  <a:lnTo>
                    <a:pt x="109225" y="0"/>
                  </a:lnTo>
                  <a:lnTo>
                    <a:pt x="109225" y="161673"/>
                  </a:lnTo>
                  <a:lnTo>
                    <a:pt x="0" y="16167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6" name="Google Shape;1906;p25"/>
            <p:cNvSpPr/>
            <p:nvPr/>
          </p:nvSpPr>
          <p:spPr>
            <a:xfrm>
              <a:off x="9354562" y="4356121"/>
              <a:ext cx="109225" cy="388852"/>
            </a:xfrm>
            <a:custGeom>
              <a:avLst/>
              <a:gdLst/>
              <a:ahLst/>
              <a:cxnLst/>
              <a:rect l="l" t="t" r="r" b="b"/>
              <a:pathLst>
                <a:path w="109225" h="388852" extrusionOk="0">
                  <a:moveTo>
                    <a:pt x="0" y="0"/>
                  </a:moveTo>
                  <a:lnTo>
                    <a:pt x="109225" y="0"/>
                  </a:lnTo>
                  <a:lnTo>
                    <a:pt x="109225" y="388853"/>
                  </a:lnTo>
                  <a:lnTo>
                    <a:pt x="0" y="388853"/>
                  </a:lnTo>
                  <a:close/>
                </a:path>
              </a:pathLst>
            </a:custGeom>
            <a:solidFill>
              <a:srgbClr val="B66D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907" name="Google Shape;1907;p25"/>
            <p:cNvGrpSpPr/>
            <p:nvPr/>
          </p:nvGrpSpPr>
          <p:grpSpPr>
            <a:xfrm>
              <a:off x="8549162" y="4535812"/>
              <a:ext cx="245450" cy="209162"/>
              <a:chOff x="8549162" y="4535812"/>
              <a:chExt cx="245450" cy="209162"/>
            </a:xfrm>
          </p:grpSpPr>
          <p:sp>
            <p:nvSpPr>
              <p:cNvPr id="1908" name="Google Shape;1908;p25"/>
              <p:cNvSpPr/>
              <p:nvPr/>
            </p:nvSpPr>
            <p:spPr>
              <a:xfrm>
                <a:off x="8549162" y="4719309"/>
                <a:ext cx="245437" cy="25665"/>
              </a:xfrm>
              <a:custGeom>
                <a:avLst/>
                <a:gdLst/>
                <a:ahLst/>
                <a:cxnLst/>
                <a:rect l="l" t="t" r="r" b="b"/>
                <a:pathLst>
                  <a:path w="245437" h="25665" extrusionOk="0">
                    <a:moveTo>
                      <a:pt x="233050" y="0"/>
                    </a:moveTo>
                    <a:lnTo>
                      <a:pt x="12400" y="0"/>
                    </a:lnTo>
                    <a:cubicBezTo>
                      <a:pt x="-4116" y="0"/>
                      <a:pt x="-4151" y="25665"/>
                      <a:pt x="12400" y="25665"/>
                    </a:cubicBezTo>
                    <a:lnTo>
                      <a:pt x="233050" y="25665"/>
                    </a:lnTo>
                    <a:cubicBezTo>
                      <a:pt x="249567" y="25665"/>
                      <a:pt x="249567" y="0"/>
                      <a:pt x="233050"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9" name="Google Shape;1909;p25"/>
              <p:cNvSpPr/>
              <p:nvPr/>
            </p:nvSpPr>
            <p:spPr>
              <a:xfrm>
                <a:off x="8549162" y="4658132"/>
                <a:ext cx="245437" cy="25665"/>
              </a:xfrm>
              <a:custGeom>
                <a:avLst/>
                <a:gdLst/>
                <a:ahLst/>
                <a:cxnLst/>
                <a:rect l="l" t="t" r="r" b="b"/>
                <a:pathLst>
                  <a:path w="245437" h="25665" extrusionOk="0">
                    <a:moveTo>
                      <a:pt x="233050" y="0"/>
                    </a:moveTo>
                    <a:lnTo>
                      <a:pt x="12400" y="0"/>
                    </a:lnTo>
                    <a:cubicBezTo>
                      <a:pt x="-4116" y="0"/>
                      <a:pt x="-4151" y="25665"/>
                      <a:pt x="12400" y="25665"/>
                    </a:cubicBezTo>
                    <a:lnTo>
                      <a:pt x="233050" y="25665"/>
                    </a:lnTo>
                    <a:cubicBezTo>
                      <a:pt x="249567" y="25665"/>
                      <a:pt x="249567" y="0"/>
                      <a:pt x="233050"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0" name="Google Shape;1910;p25"/>
              <p:cNvSpPr/>
              <p:nvPr/>
            </p:nvSpPr>
            <p:spPr>
              <a:xfrm>
                <a:off x="8549162" y="4596989"/>
                <a:ext cx="245450" cy="25665"/>
              </a:xfrm>
              <a:custGeom>
                <a:avLst/>
                <a:gdLst/>
                <a:ahLst/>
                <a:cxnLst/>
                <a:rect l="l" t="t" r="r" b="b"/>
                <a:pathLst>
                  <a:path w="245450" h="25665" extrusionOk="0">
                    <a:moveTo>
                      <a:pt x="12400" y="25665"/>
                    </a:moveTo>
                    <a:lnTo>
                      <a:pt x="233050" y="25665"/>
                    </a:lnTo>
                    <a:cubicBezTo>
                      <a:pt x="249567" y="25665"/>
                      <a:pt x="249602" y="0"/>
                      <a:pt x="233050" y="0"/>
                    </a:cubicBezTo>
                    <a:lnTo>
                      <a:pt x="12400" y="0"/>
                    </a:lnTo>
                    <a:cubicBezTo>
                      <a:pt x="-4116" y="-35"/>
                      <a:pt x="-4151" y="25665"/>
                      <a:pt x="12400" y="25665"/>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1" name="Google Shape;1911;p25"/>
              <p:cNvSpPr/>
              <p:nvPr/>
            </p:nvSpPr>
            <p:spPr>
              <a:xfrm>
                <a:off x="8549162" y="4535812"/>
                <a:ext cx="172261" cy="25665"/>
              </a:xfrm>
              <a:custGeom>
                <a:avLst/>
                <a:gdLst/>
                <a:ahLst/>
                <a:cxnLst/>
                <a:rect l="l" t="t" r="r" b="b"/>
                <a:pathLst>
                  <a:path w="172261" h="25665" extrusionOk="0">
                    <a:moveTo>
                      <a:pt x="12400" y="25665"/>
                    </a:moveTo>
                    <a:lnTo>
                      <a:pt x="159861" y="25665"/>
                    </a:lnTo>
                    <a:cubicBezTo>
                      <a:pt x="176378" y="25665"/>
                      <a:pt x="176413" y="0"/>
                      <a:pt x="159861" y="0"/>
                    </a:cubicBezTo>
                    <a:lnTo>
                      <a:pt x="12400" y="0"/>
                    </a:lnTo>
                    <a:cubicBezTo>
                      <a:pt x="-4116" y="0"/>
                      <a:pt x="-4151" y="25665"/>
                      <a:pt x="12400" y="25665"/>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988" name="Google Shape;567;p46">
            <a:extLst>
              <a:ext uri="{FF2B5EF4-FFF2-40B4-BE49-F238E27FC236}">
                <a16:creationId xmlns:a16="http://schemas.microsoft.com/office/drawing/2014/main" id="{144C7DD1-9C90-C05D-5164-225CE5BAF206}"/>
              </a:ext>
            </a:extLst>
          </p:cNvPr>
          <p:cNvSpPr txBox="1">
            <a:spLocks/>
          </p:cNvSpPr>
          <p:nvPr/>
        </p:nvSpPr>
        <p:spPr>
          <a:xfrm>
            <a:off x="3160709" y="2217599"/>
            <a:ext cx="2265900" cy="63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marR="0" lvl="0" indent="0" algn="ctr" defTabSz="914400" rtl="0" eaLnBrk="1" fontAlgn="auto" latinLnBrk="0" hangingPunct="1">
              <a:lnSpc>
                <a:spcPct val="115000"/>
              </a:lnSpc>
              <a:spcBef>
                <a:spcPts val="0"/>
              </a:spcBef>
              <a:spcAft>
                <a:spcPts val="0"/>
              </a:spcAft>
              <a:buClr>
                <a:srgbClr val="384655"/>
              </a:buClr>
              <a:buSzPts val="1400"/>
              <a:buFont typeface="DM Sans"/>
              <a:buNone/>
              <a:tabLst/>
              <a:defRPr/>
            </a:pPr>
            <a:r>
              <a:rPr lang="en-US" sz="1000">
                <a:solidFill>
                  <a:schemeClr val="dk2"/>
                </a:solidFill>
                <a:latin typeface="DM Sans Medium"/>
              </a:rPr>
              <a:t>Data Cleaning and </a:t>
            </a:r>
          </a:p>
          <a:p>
            <a:pPr marL="0" marR="0" lvl="0" indent="0" algn="ctr" defTabSz="914400" rtl="0" eaLnBrk="1" fontAlgn="auto" latinLnBrk="0" hangingPunct="1">
              <a:lnSpc>
                <a:spcPct val="115000"/>
              </a:lnSpc>
              <a:spcBef>
                <a:spcPts val="0"/>
              </a:spcBef>
              <a:spcAft>
                <a:spcPts val="0"/>
              </a:spcAft>
              <a:buClr>
                <a:srgbClr val="384655"/>
              </a:buClr>
              <a:buSzPts val="1400"/>
              <a:buFont typeface="DM Sans"/>
              <a:buNone/>
              <a:tabLst/>
              <a:defRPr/>
            </a:pPr>
            <a:r>
              <a:rPr lang="en-US" sz="1000">
                <a:solidFill>
                  <a:schemeClr val="dk2"/>
                </a:solidFill>
                <a:latin typeface="DM Sans Medium"/>
              </a:rPr>
              <a:t>Justification </a:t>
            </a:r>
          </a:p>
        </p:txBody>
      </p:sp>
      <p:sp>
        <p:nvSpPr>
          <p:cNvPr id="1989" name="Google Shape;568;p46">
            <a:extLst>
              <a:ext uri="{FF2B5EF4-FFF2-40B4-BE49-F238E27FC236}">
                <a16:creationId xmlns:a16="http://schemas.microsoft.com/office/drawing/2014/main" id="{87C114CE-F93C-BD5E-B08D-C90077F7DDDC}"/>
              </a:ext>
            </a:extLst>
          </p:cNvPr>
          <p:cNvSpPr txBox="1">
            <a:spLocks/>
          </p:cNvSpPr>
          <p:nvPr/>
        </p:nvSpPr>
        <p:spPr>
          <a:xfrm>
            <a:off x="5564597" y="2428637"/>
            <a:ext cx="2265900" cy="63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buClr>
                <a:srgbClr val="384655"/>
              </a:buClr>
            </a:pPr>
            <a:r>
              <a:rPr lang="en-US" sz="1000">
                <a:solidFill>
                  <a:schemeClr val="dk2"/>
                </a:solidFill>
                <a:latin typeface="DM Sans Medium"/>
              </a:rPr>
              <a:t>Research questions and data depiction</a:t>
            </a:r>
          </a:p>
        </p:txBody>
      </p:sp>
      <p:sp>
        <p:nvSpPr>
          <p:cNvPr id="1990" name="Google Shape;570;p46">
            <a:extLst>
              <a:ext uri="{FF2B5EF4-FFF2-40B4-BE49-F238E27FC236}">
                <a16:creationId xmlns:a16="http://schemas.microsoft.com/office/drawing/2014/main" id="{AFB1EE96-A859-8506-C488-5A1609B677A8}"/>
              </a:ext>
            </a:extLst>
          </p:cNvPr>
          <p:cNvSpPr txBox="1">
            <a:spLocks/>
          </p:cNvSpPr>
          <p:nvPr/>
        </p:nvSpPr>
        <p:spPr>
          <a:xfrm>
            <a:off x="720000" y="2162164"/>
            <a:ext cx="2266200" cy="63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marR="0" lvl="0" indent="0" algn="ctr" defTabSz="914400" rtl="0" eaLnBrk="1" fontAlgn="auto" latinLnBrk="0" hangingPunct="1">
              <a:lnSpc>
                <a:spcPct val="115000"/>
              </a:lnSpc>
              <a:spcBef>
                <a:spcPts val="0"/>
              </a:spcBef>
              <a:spcAft>
                <a:spcPts val="0"/>
              </a:spcAft>
              <a:buClr>
                <a:srgbClr val="384655"/>
              </a:buClr>
              <a:buSzPts val="1400"/>
              <a:buFont typeface="DM Sans"/>
              <a:buNone/>
              <a:tabLst/>
              <a:defRPr/>
            </a:pPr>
            <a:r>
              <a:rPr lang="en-US" sz="1050">
                <a:solidFill>
                  <a:schemeClr val="dk2"/>
                </a:solidFill>
                <a:latin typeface="DM Sans Medium"/>
              </a:rPr>
              <a:t>Dataset background and objective</a:t>
            </a:r>
          </a:p>
        </p:txBody>
      </p:sp>
      <p:sp>
        <p:nvSpPr>
          <p:cNvPr id="1991" name="Google Shape;571;p46">
            <a:extLst>
              <a:ext uri="{FF2B5EF4-FFF2-40B4-BE49-F238E27FC236}">
                <a16:creationId xmlns:a16="http://schemas.microsoft.com/office/drawing/2014/main" id="{1114628F-010D-E91E-AD10-7F406FD4A9EC}"/>
              </a:ext>
            </a:extLst>
          </p:cNvPr>
          <p:cNvSpPr txBox="1">
            <a:spLocks/>
          </p:cNvSpPr>
          <p:nvPr/>
        </p:nvSpPr>
        <p:spPr>
          <a:xfrm>
            <a:off x="712890" y="3939823"/>
            <a:ext cx="2266200" cy="63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buClr>
                <a:srgbClr val="384655"/>
              </a:buClr>
            </a:pPr>
            <a:r>
              <a:rPr lang="en-US" sz="1050">
                <a:solidFill>
                  <a:schemeClr val="dk2"/>
                </a:solidFill>
                <a:latin typeface="DM Sans Medium"/>
              </a:rPr>
              <a:t>Model design and</a:t>
            </a:r>
          </a:p>
          <a:p>
            <a:pPr marL="0" indent="0">
              <a:buClr>
                <a:srgbClr val="384655"/>
              </a:buClr>
            </a:pPr>
            <a:r>
              <a:rPr lang="en-US" sz="1050">
                <a:solidFill>
                  <a:schemeClr val="dk2"/>
                </a:solidFill>
                <a:latin typeface="DM Sans Medium"/>
              </a:rPr>
              <a:t> optimization</a:t>
            </a:r>
          </a:p>
        </p:txBody>
      </p:sp>
      <p:sp>
        <p:nvSpPr>
          <p:cNvPr id="1992" name="Google Shape;572;p46">
            <a:extLst>
              <a:ext uri="{FF2B5EF4-FFF2-40B4-BE49-F238E27FC236}">
                <a16:creationId xmlns:a16="http://schemas.microsoft.com/office/drawing/2014/main" id="{A9B32F3A-4BC1-1FD6-B924-CD5E5EF6F9E6}"/>
              </a:ext>
            </a:extLst>
          </p:cNvPr>
          <p:cNvSpPr txBox="1">
            <a:spLocks/>
          </p:cNvSpPr>
          <p:nvPr/>
        </p:nvSpPr>
        <p:spPr>
          <a:xfrm>
            <a:off x="3098277" y="4036028"/>
            <a:ext cx="2265900" cy="63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buClr>
                <a:srgbClr val="384655"/>
              </a:buClr>
            </a:pPr>
            <a:r>
              <a:rPr lang="en-US" sz="1000">
                <a:solidFill>
                  <a:schemeClr val="dk2"/>
                </a:solidFill>
                <a:latin typeface="DM Sans Medium"/>
              </a:rPr>
              <a:t>Models' evaluation and user interface</a:t>
            </a:r>
          </a:p>
        </p:txBody>
      </p:sp>
      <p:sp>
        <p:nvSpPr>
          <p:cNvPr id="1994" name="Google Shape;574;p46">
            <a:extLst>
              <a:ext uri="{FF2B5EF4-FFF2-40B4-BE49-F238E27FC236}">
                <a16:creationId xmlns:a16="http://schemas.microsoft.com/office/drawing/2014/main" id="{931699F3-242E-05E9-CB5A-EC54586F4766}"/>
              </a:ext>
            </a:extLst>
          </p:cNvPr>
          <p:cNvSpPr txBox="1">
            <a:spLocks/>
          </p:cNvSpPr>
          <p:nvPr/>
        </p:nvSpPr>
        <p:spPr>
          <a:xfrm>
            <a:off x="750574" y="1814796"/>
            <a:ext cx="2266200" cy="49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Outfit"/>
                <a:ea typeface="Outfit"/>
                <a:cs typeface="Outfit"/>
                <a:sym typeface="Outfit"/>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marR="0" lvl="0" indent="0" algn="ctr" defTabSz="914400" rtl="0" eaLnBrk="1" fontAlgn="auto" latinLnBrk="0" hangingPunct="1">
              <a:lnSpc>
                <a:spcPct val="115000"/>
              </a:lnSpc>
              <a:spcBef>
                <a:spcPts val="0"/>
              </a:spcBef>
              <a:spcAft>
                <a:spcPts val="0"/>
              </a:spcAft>
              <a:buClr>
                <a:srgbClr val="384655"/>
              </a:buClr>
              <a:buSzPts val="2400"/>
              <a:buFont typeface="DM Sans"/>
              <a:buNone/>
              <a:tabLst/>
              <a:defRPr/>
            </a:pPr>
            <a:r>
              <a:rPr lang="en-US" sz="2000">
                <a:latin typeface="Krub"/>
                <a:cs typeface="Krub"/>
              </a:rPr>
              <a:t>Introduction</a:t>
            </a:r>
            <a:endParaRPr lang="en-GB" sz="2000">
              <a:latin typeface="Krub"/>
              <a:cs typeface="Krub"/>
            </a:endParaRPr>
          </a:p>
        </p:txBody>
      </p:sp>
      <p:sp>
        <p:nvSpPr>
          <p:cNvPr id="1995" name="Google Shape;575;p46">
            <a:extLst>
              <a:ext uri="{FF2B5EF4-FFF2-40B4-BE49-F238E27FC236}">
                <a16:creationId xmlns:a16="http://schemas.microsoft.com/office/drawing/2014/main" id="{443BA494-BAE7-9BED-2009-4EDDB7954D90}"/>
              </a:ext>
            </a:extLst>
          </p:cNvPr>
          <p:cNvSpPr txBox="1">
            <a:spLocks/>
          </p:cNvSpPr>
          <p:nvPr/>
        </p:nvSpPr>
        <p:spPr>
          <a:xfrm>
            <a:off x="3098277" y="1780847"/>
            <a:ext cx="2428196" cy="49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Outfit"/>
                <a:ea typeface="Outfit"/>
                <a:cs typeface="Outfit"/>
                <a:sym typeface="Outfit"/>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buClr>
                <a:srgbClr val="384655"/>
              </a:buClr>
            </a:pPr>
            <a:r>
              <a:rPr lang="en-US" sz="2000">
                <a:latin typeface="Krub"/>
                <a:cs typeface="Krub"/>
              </a:rPr>
              <a:t>Data wrangling</a:t>
            </a:r>
            <a:endParaRPr lang="en-GB" sz="2000">
              <a:latin typeface="Krub"/>
              <a:cs typeface="Krub"/>
            </a:endParaRPr>
          </a:p>
        </p:txBody>
      </p:sp>
      <p:sp>
        <p:nvSpPr>
          <p:cNvPr id="1996" name="Google Shape;576;p46">
            <a:extLst>
              <a:ext uri="{FF2B5EF4-FFF2-40B4-BE49-F238E27FC236}">
                <a16:creationId xmlns:a16="http://schemas.microsoft.com/office/drawing/2014/main" id="{2A1850CA-CC63-8041-5907-4205D9B2CC95}"/>
              </a:ext>
            </a:extLst>
          </p:cNvPr>
          <p:cNvSpPr txBox="1">
            <a:spLocks/>
          </p:cNvSpPr>
          <p:nvPr/>
        </p:nvSpPr>
        <p:spPr>
          <a:xfrm>
            <a:off x="5317591" y="2125239"/>
            <a:ext cx="2916023" cy="49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Outfit"/>
                <a:ea typeface="Outfit"/>
                <a:cs typeface="Outfit"/>
                <a:sym typeface="Outfit"/>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marR="0" lvl="0" indent="0" algn="ctr" defTabSz="914400" rtl="0" eaLnBrk="1" fontAlgn="auto" latinLnBrk="0" hangingPunct="1">
              <a:lnSpc>
                <a:spcPct val="115000"/>
              </a:lnSpc>
              <a:spcBef>
                <a:spcPts val="0"/>
              </a:spcBef>
              <a:spcAft>
                <a:spcPts val="0"/>
              </a:spcAft>
              <a:buClr>
                <a:srgbClr val="384655"/>
              </a:buClr>
              <a:buSzPts val="2400"/>
              <a:buFont typeface="DM Sans"/>
              <a:buNone/>
              <a:tabLst/>
              <a:defRPr/>
            </a:pPr>
            <a:r>
              <a:rPr kumimoji="0" lang="en-GB" sz="2000" b="1" i="0" u="none" strike="noStrike" kern="0" cap="none" spc="0" normalizeH="0" baseline="0" noProof="0">
                <a:ln>
                  <a:noFill/>
                </a:ln>
                <a:solidFill>
                  <a:srgbClr val="384655"/>
                </a:solidFill>
                <a:effectLst/>
                <a:uLnTx/>
                <a:uFillTx/>
                <a:latin typeface="Outfit"/>
                <a:sym typeface="Outfit"/>
              </a:rPr>
              <a:t> </a:t>
            </a:r>
            <a:r>
              <a:rPr lang="en-GB" sz="2000">
                <a:latin typeface="Krub"/>
                <a:cs typeface="Krub"/>
              </a:rPr>
              <a:t>Exploratory Data analysis</a:t>
            </a:r>
            <a:endParaRPr lang="en-GB">
              <a:latin typeface="Krub"/>
              <a:cs typeface="Krub"/>
            </a:endParaRPr>
          </a:p>
        </p:txBody>
      </p:sp>
      <p:sp>
        <p:nvSpPr>
          <p:cNvPr id="1997" name="Google Shape;577;p46">
            <a:extLst>
              <a:ext uri="{FF2B5EF4-FFF2-40B4-BE49-F238E27FC236}">
                <a16:creationId xmlns:a16="http://schemas.microsoft.com/office/drawing/2014/main" id="{E6AA023A-C252-8E3E-AD57-F9348085AC73}"/>
              </a:ext>
            </a:extLst>
          </p:cNvPr>
          <p:cNvSpPr txBox="1">
            <a:spLocks/>
          </p:cNvSpPr>
          <p:nvPr/>
        </p:nvSpPr>
        <p:spPr>
          <a:xfrm>
            <a:off x="678261" y="3415706"/>
            <a:ext cx="2519488" cy="49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Outfit"/>
                <a:ea typeface="Outfit"/>
                <a:cs typeface="Outfit"/>
                <a:sym typeface="Outfit"/>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buClr>
                <a:srgbClr val="384655"/>
              </a:buClr>
            </a:pPr>
            <a:r>
              <a:rPr lang="en-US" sz="2000">
                <a:latin typeface="Krub"/>
                <a:cs typeface="Krub"/>
              </a:rPr>
              <a:t>Implementation</a:t>
            </a:r>
            <a:endParaRPr lang="en-GB" sz="2000">
              <a:latin typeface="Krub"/>
              <a:cs typeface="Krub"/>
            </a:endParaRPr>
          </a:p>
        </p:txBody>
      </p:sp>
      <p:sp>
        <p:nvSpPr>
          <p:cNvPr id="1998" name="Google Shape;578;p46">
            <a:extLst>
              <a:ext uri="{FF2B5EF4-FFF2-40B4-BE49-F238E27FC236}">
                <a16:creationId xmlns:a16="http://schemas.microsoft.com/office/drawing/2014/main" id="{04864503-1C1D-75E2-F530-419EE52A15A5}"/>
              </a:ext>
            </a:extLst>
          </p:cNvPr>
          <p:cNvSpPr txBox="1">
            <a:spLocks/>
          </p:cNvSpPr>
          <p:nvPr/>
        </p:nvSpPr>
        <p:spPr>
          <a:xfrm>
            <a:off x="2799556" y="3669728"/>
            <a:ext cx="2866098" cy="49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Outfit"/>
                <a:ea typeface="Outfit"/>
                <a:cs typeface="Outfit"/>
                <a:sym typeface="Outfit"/>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marR="0" lvl="0" indent="0" algn="ctr" defTabSz="914400" rtl="0" eaLnBrk="1" fontAlgn="auto" latinLnBrk="0" hangingPunct="1">
              <a:lnSpc>
                <a:spcPct val="115000"/>
              </a:lnSpc>
              <a:spcBef>
                <a:spcPts val="0"/>
              </a:spcBef>
              <a:spcAft>
                <a:spcPts val="0"/>
              </a:spcAft>
              <a:buClr>
                <a:srgbClr val="384655"/>
              </a:buClr>
              <a:buSzPts val="2400"/>
              <a:buFont typeface="DM Sans"/>
              <a:buNone/>
              <a:tabLst/>
              <a:defRPr/>
            </a:pPr>
            <a:r>
              <a:rPr lang="en-US" sz="2000">
                <a:latin typeface="Krub"/>
                <a:cs typeface="Krub"/>
              </a:rPr>
              <a:t>Results and Deployment</a:t>
            </a:r>
            <a:endParaRPr lang="en-GB" sz="2000">
              <a:latin typeface="Krub"/>
              <a:cs typeface="Krub"/>
            </a:endParaRPr>
          </a:p>
        </p:txBody>
      </p:sp>
      <p:sp>
        <p:nvSpPr>
          <p:cNvPr id="1999" name="Google Shape;579;p46">
            <a:extLst>
              <a:ext uri="{FF2B5EF4-FFF2-40B4-BE49-F238E27FC236}">
                <a16:creationId xmlns:a16="http://schemas.microsoft.com/office/drawing/2014/main" id="{F45BF544-1808-D442-7600-5981F191447D}"/>
              </a:ext>
            </a:extLst>
          </p:cNvPr>
          <p:cNvSpPr txBox="1">
            <a:spLocks/>
          </p:cNvSpPr>
          <p:nvPr/>
        </p:nvSpPr>
        <p:spPr>
          <a:xfrm>
            <a:off x="5642652" y="3395343"/>
            <a:ext cx="2265900" cy="49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Outfit"/>
                <a:ea typeface="Outfit"/>
                <a:cs typeface="Outfit"/>
                <a:sym typeface="Outfit"/>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marR="0" lvl="0" indent="0" algn="ctr" defTabSz="914400" rtl="0" eaLnBrk="1" fontAlgn="auto" latinLnBrk="0" hangingPunct="1">
              <a:lnSpc>
                <a:spcPct val="115000"/>
              </a:lnSpc>
              <a:spcBef>
                <a:spcPts val="0"/>
              </a:spcBef>
              <a:spcAft>
                <a:spcPts val="0"/>
              </a:spcAft>
              <a:buClr>
                <a:srgbClr val="384655"/>
              </a:buClr>
              <a:buSzPts val="2400"/>
              <a:buFont typeface="DM Sans"/>
              <a:buNone/>
              <a:tabLst/>
              <a:defRPr/>
            </a:pPr>
            <a:r>
              <a:rPr lang="en-US" sz="2000">
                <a:latin typeface="Krub"/>
                <a:cs typeface="Krub"/>
              </a:rPr>
              <a:t>S</a:t>
            </a:r>
            <a:r>
              <a:rPr lang="en-GB" sz="2000" err="1">
                <a:latin typeface="Krub"/>
                <a:cs typeface="Krub"/>
              </a:rPr>
              <a:t>ummary</a:t>
            </a:r>
          </a:p>
        </p:txBody>
      </p:sp>
      <p:grpSp>
        <p:nvGrpSpPr>
          <p:cNvPr id="2000" name="Google Shape;580;p46">
            <a:extLst>
              <a:ext uri="{FF2B5EF4-FFF2-40B4-BE49-F238E27FC236}">
                <a16:creationId xmlns:a16="http://schemas.microsoft.com/office/drawing/2014/main" id="{18EC6383-9BBC-E32E-4B8C-6C0CF274B6E8}"/>
              </a:ext>
            </a:extLst>
          </p:cNvPr>
          <p:cNvGrpSpPr/>
          <p:nvPr/>
        </p:nvGrpSpPr>
        <p:grpSpPr>
          <a:xfrm>
            <a:off x="4035160" y="1304938"/>
            <a:ext cx="392133" cy="392133"/>
            <a:chOff x="6727565" y="1999856"/>
            <a:chExt cx="392133" cy="392133"/>
          </a:xfrm>
        </p:grpSpPr>
        <p:sp>
          <p:nvSpPr>
            <p:cNvPr id="2001" name="Google Shape;581;p46">
              <a:extLst>
                <a:ext uri="{FF2B5EF4-FFF2-40B4-BE49-F238E27FC236}">
                  <a16:creationId xmlns:a16="http://schemas.microsoft.com/office/drawing/2014/main" id="{25098B32-71C8-5E1C-AE8D-59D1D820AB42}"/>
                </a:ext>
              </a:extLst>
            </p:cNvPr>
            <p:cNvSpPr/>
            <p:nvPr/>
          </p:nvSpPr>
          <p:spPr>
            <a:xfrm>
              <a:off x="6832701" y="2123614"/>
              <a:ext cx="181862" cy="268375"/>
            </a:xfrm>
            <a:custGeom>
              <a:avLst/>
              <a:gdLst/>
              <a:ahLst/>
              <a:cxnLst/>
              <a:rect l="l" t="t" r="r" b="b"/>
              <a:pathLst>
                <a:path w="8047" h="11875" extrusionOk="0">
                  <a:moveTo>
                    <a:pt x="4654" y="1018"/>
                  </a:moveTo>
                  <a:lnTo>
                    <a:pt x="5138" y="1067"/>
                  </a:lnTo>
                  <a:lnTo>
                    <a:pt x="5574" y="1212"/>
                  </a:lnTo>
                  <a:lnTo>
                    <a:pt x="6011" y="1406"/>
                  </a:lnTo>
                  <a:lnTo>
                    <a:pt x="6350" y="1697"/>
                  </a:lnTo>
                  <a:lnTo>
                    <a:pt x="6641" y="2036"/>
                  </a:lnTo>
                  <a:lnTo>
                    <a:pt x="6834" y="2424"/>
                  </a:lnTo>
                  <a:lnTo>
                    <a:pt x="6980" y="2860"/>
                  </a:lnTo>
                  <a:lnTo>
                    <a:pt x="7028" y="3296"/>
                  </a:lnTo>
                  <a:lnTo>
                    <a:pt x="7028" y="3781"/>
                  </a:lnTo>
                  <a:lnTo>
                    <a:pt x="6883" y="4217"/>
                  </a:lnTo>
                  <a:lnTo>
                    <a:pt x="6641" y="4653"/>
                  </a:lnTo>
                  <a:lnTo>
                    <a:pt x="6350" y="4992"/>
                  </a:lnTo>
                  <a:lnTo>
                    <a:pt x="6301" y="5041"/>
                  </a:lnTo>
                  <a:lnTo>
                    <a:pt x="6059" y="5332"/>
                  </a:lnTo>
                  <a:lnTo>
                    <a:pt x="5817" y="5623"/>
                  </a:lnTo>
                  <a:lnTo>
                    <a:pt x="5574" y="5962"/>
                  </a:lnTo>
                  <a:lnTo>
                    <a:pt x="5429" y="6301"/>
                  </a:lnTo>
                  <a:lnTo>
                    <a:pt x="5235" y="6640"/>
                  </a:lnTo>
                  <a:lnTo>
                    <a:pt x="5138" y="7028"/>
                  </a:lnTo>
                  <a:lnTo>
                    <a:pt x="5041" y="7416"/>
                  </a:lnTo>
                  <a:lnTo>
                    <a:pt x="4993" y="7803"/>
                  </a:lnTo>
                  <a:lnTo>
                    <a:pt x="4557" y="7803"/>
                  </a:lnTo>
                  <a:lnTo>
                    <a:pt x="4557" y="4944"/>
                  </a:lnTo>
                  <a:lnTo>
                    <a:pt x="4993" y="4799"/>
                  </a:lnTo>
                  <a:lnTo>
                    <a:pt x="5381" y="4556"/>
                  </a:lnTo>
                  <a:lnTo>
                    <a:pt x="5526" y="4411"/>
                  </a:lnTo>
                  <a:lnTo>
                    <a:pt x="5574" y="4217"/>
                  </a:lnTo>
                  <a:lnTo>
                    <a:pt x="5574" y="4023"/>
                  </a:lnTo>
                  <a:lnTo>
                    <a:pt x="5477" y="3829"/>
                  </a:lnTo>
                  <a:lnTo>
                    <a:pt x="5332" y="3732"/>
                  </a:lnTo>
                  <a:lnTo>
                    <a:pt x="5138" y="3635"/>
                  </a:lnTo>
                  <a:lnTo>
                    <a:pt x="4944" y="3635"/>
                  </a:lnTo>
                  <a:lnTo>
                    <a:pt x="4799" y="3732"/>
                  </a:lnTo>
                  <a:lnTo>
                    <a:pt x="4605" y="3829"/>
                  </a:lnTo>
                  <a:lnTo>
                    <a:pt x="4411" y="3926"/>
                  </a:lnTo>
                  <a:lnTo>
                    <a:pt x="4217" y="3975"/>
                  </a:lnTo>
                  <a:lnTo>
                    <a:pt x="3830" y="3975"/>
                  </a:lnTo>
                  <a:lnTo>
                    <a:pt x="3636" y="3926"/>
                  </a:lnTo>
                  <a:lnTo>
                    <a:pt x="3442" y="3829"/>
                  </a:lnTo>
                  <a:lnTo>
                    <a:pt x="3297" y="3732"/>
                  </a:lnTo>
                  <a:lnTo>
                    <a:pt x="3103" y="3635"/>
                  </a:lnTo>
                  <a:lnTo>
                    <a:pt x="2909" y="3635"/>
                  </a:lnTo>
                  <a:lnTo>
                    <a:pt x="2715" y="3732"/>
                  </a:lnTo>
                  <a:lnTo>
                    <a:pt x="2570" y="3829"/>
                  </a:lnTo>
                  <a:lnTo>
                    <a:pt x="2473" y="4023"/>
                  </a:lnTo>
                  <a:lnTo>
                    <a:pt x="2473" y="4217"/>
                  </a:lnTo>
                  <a:lnTo>
                    <a:pt x="2521" y="4411"/>
                  </a:lnTo>
                  <a:lnTo>
                    <a:pt x="2666" y="4556"/>
                  </a:lnTo>
                  <a:lnTo>
                    <a:pt x="3103" y="4799"/>
                  </a:lnTo>
                  <a:lnTo>
                    <a:pt x="3539" y="4944"/>
                  </a:lnTo>
                  <a:lnTo>
                    <a:pt x="3539" y="7803"/>
                  </a:lnTo>
                  <a:lnTo>
                    <a:pt x="3103" y="7803"/>
                  </a:lnTo>
                  <a:lnTo>
                    <a:pt x="3006" y="7416"/>
                  </a:lnTo>
                  <a:lnTo>
                    <a:pt x="2909" y="7028"/>
                  </a:lnTo>
                  <a:lnTo>
                    <a:pt x="2812" y="6640"/>
                  </a:lnTo>
                  <a:lnTo>
                    <a:pt x="2666" y="6301"/>
                  </a:lnTo>
                  <a:lnTo>
                    <a:pt x="2473" y="5962"/>
                  </a:lnTo>
                  <a:lnTo>
                    <a:pt x="2230" y="5623"/>
                  </a:lnTo>
                  <a:lnTo>
                    <a:pt x="1988" y="5283"/>
                  </a:lnTo>
                  <a:lnTo>
                    <a:pt x="1746" y="5041"/>
                  </a:lnTo>
                  <a:lnTo>
                    <a:pt x="1406" y="4653"/>
                  </a:lnTo>
                  <a:lnTo>
                    <a:pt x="1213" y="4265"/>
                  </a:lnTo>
                  <a:lnTo>
                    <a:pt x="1067" y="3829"/>
                  </a:lnTo>
                  <a:lnTo>
                    <a:pt x="1019" y="3345"/>
                  </a:lnTo>
                  <a:lnTo>
                    <a:pt x="1067" y="2908"/>
                  </a:lnTo>
                  <a:lnTo>
                    <a:pt x="1213" y="2472"/>
                  </a:lnTo>
                  <a:lnTo>
                    <a:pt x="1406" y="2036"/>
                  </a:lnTo>
                  <a:lnTo>
                    <a:pt x="1697" y="1697"/>
                  </a:lnTo>
                  <a:lnTo>
                    <a:pt x="2036" y="1406"/>
                  </a:lnTo>
                  <a:lnTo>
                    <a:pt x="2473" y="1164"/>
                  </a:lnTo>
                  <a:lnTo>
                    <a:pt x="2909" y="1067"/>
                  </a:lnTo>
                  <a:lnTo>
                    <a:pt x="3345" y="1018"/>
                  </a:lnTo>
                  <a:close/>
                  <a:moveTo>
                    <a:pt x="4944" y="8773"/>
                  </a:moveTo>
                  <a:lnTo>
                    <a:pt x="4944" y="9451"/>
                  </a:lnTo>
                  <a:lnTo>
                    <a:pt x="4896" y="9597"/>
                  </a:lnTo>
                  <a:lnTo>
                    <a:pt x="4847" y="9694"/>
                  </a:lnTo>
                  <a:lnTo>
                    <a:pt x="4702" y="9790"/>
                  </a:lnTo>
                  <a:lnTo>
                    <a:pt x="3345" y="9790"/>
                  </a:lnTo>
                  <a:lnTo>
                    <a:pt x="3248" y="9694"/>
                  </a:lnTo>
                  <a:lnTo>
                    <a:pt x="3151" y="9597"/>
                  </a:lnTo>
                  <a:lnTo>
                    <a:pt x="3103" y="9451"/>
                  </a:lnTo>
                  <a:lnTo>
                    <a:pt x="3103" y="8773"/>
                  </a:lnTo>
                  <a:close/>
                  <a:moveTo>
                    <a:pt x="3006" y="1"/>
                  </a:moveTo>
                  <a:lnTo>
                    <a:pt x="2715" y="49"/>
                  </a:lnTo>
                  <a:lnTo>
                    <a:pt x="2376" y="146"/>
                  </a:lnTo>
                  <a:lnTo>
                    <a:pt x="2085" y="243"/>
                  </a:lnTo>
                  <a:lnTo>
                    <a:pt x="1794" y="388"/>
                  </a:lnTo>
                  <a:lnTo>
                    <a:pt x="1503" y="534"/>
                  </a:lnTo>
                  <a:lnTo>
                    <a:pt x="1213" y="728"/>
                  </a:lnTo>
                  <a:lnTo>
                    <a:pt x="970" y="970"/>
                  </a:lnTo>
                  <a:lnTo>
                    <a:pt x="776" y="1212"/>
                  </a:lnTo>
                  <a:lnTo>
                    <a:pt x="582" y="1503"/>
                  </a:lnTo>
                  <a:lnTo>
                    <a:pt x="389" y="1745"/>
                  </a:lnTo>
                  <a:lnTo>
                    <a:pt x="243" y="2036"/>
                  </a:lnTo>
                  <a:lnTo>
                    <a:pt x="146" y="2375"/>
                  </a:lnTo>
                  <a:lnTo>
                    <a:pt x="49" y="2666"/>
                  </a:lnTo>
                  <a:lnTo>
                    <a:pt x="1" y="3005"/>
                  </a:lnTo>
                  <a:lnTo>
                    <a:pt x="1" y="3345"/>
                  </a:lnTo>
                  <a:lnTo>
                    <a:pt x="1" y="3684"/>
                  </a:lnTo>
                  <a:lnTo>
                    <a:pt x="49" y="4023"/>
                  </a:lnTo>
                  <a:lnTo>
                    <a:pt x="146" y="4314"/>
                  </a:lnTo>
                  <a:lnTo>
                    <a:pt x="243" y="4653"/>
                  </a:lnTo>
                  <a:lnTo>
                    <a:pt x="389" y="4944"/>
                  </a:lnTo>
                  <a:lnTo>
                    <a:pt x="582" y="5235"/>
                  </a:lnTo>
                  <a:lnTo>
                    <a:pt x="776" y="5477"/>
                  </a:lnTo>
                  <a:lnTo>
                    <a:pt x="1019" y="5768"/>
                  </a:lnTo>
                  <a:lnTo>
                    <a:pt x="1261" y="6010"/>
                  </a:lnTo>
                  <a:lnTo>
                    <a:pt x="1455" y="6301"/>
                  </a:lnTo>
                  <a:lnTo>
                    <a:pt x="1649" y="6592"/>
                  </a:lnTo>
                  <a:lnTo>
                    <a:pt x="1794" y="6931"/>
                  </a:lnTo>
                  <a:lnTo>
                    <a:pt x="1939" y="7270"/>
                  </a:lnTo>
                  <a:lnTo>
                    <a:pt x="2036" y="7610"/>
                  </a:lnTo>
                  <a:lnTo>
                    <a:pt x="2085" y="7949"/>
                  </a:lnTo>
                  <a:lnTo>
                    <a:pt x="2085" y="8288"/>
                  </a:lnTo>
                  <a:lnTo>
                    <a:pt x="2085" y="9451"/>
                  </a:lnTo>
                  <a:lnTo>
                    <a:pt x="2133" y="9742"/>
                  </a:lnTo>
                  <a:lnTo>
                    <a:pt x="2230" y="9984"/>
                  </a:lnTo>
                  <a:lnTo>
                    <a:pt x="2327" y="10227"/>
                  </a:lnTo>
                  <a:lnTo>
                    <a:pt x="2521" y="10421"/>
                  </a:lnTo>
                  <a:lnTo>
                    <a:pt x="2715" y="10614"/>
                  </a:lnTo>
                  <a:lnTo>
                    <a:pt x="2957" y="10711"/>
                  </a:lnTo>
                  <a:lnTo>
                    <a:pt x="3200" y="10808"/>
                  </a:lnTo>
                  <a:lnTo>
                    <a:pt x="3539" y="10808"/>
                  </a:lnTo>
                  <a:lnTo>
                    <a:pt x="3539" y="11390"/>
                  </a:lnTo>
                  <a:lnTo>
                    <a:pt x="3587" y="11584"/>
                  </a:lnTo>
                  <a:lnTo>
                    <a:pt x="3684" y="11729"/>
                  </a:lnTo>
                  <a:lnTo>
                    <a:pt x="3830" y="11826"/>
                  </a:lnTo>
                  <a:lnTo>
                    <a:pt x="4023" y="11874"/>
                  </a:lnTo>
                  <a:lnTo>
                    <a:pt x="4217" y="11826"/>
                  </a:lnTo>
                  <a:lnTo>
                    <a:pt x="4411" y="11729"/>
                  </a:lnTo>
                  <a:lnTo>
                    <a:pt x="4508" y="11584"/>
                  </a:lnTo>
                  <a:lnTo>
                    <a:pt x="4557" y="11390"/>
                  </a:lnTo>
                  <a:lnTo>
                    <a:pt x="4557" y="10808"/>
                  </a:lnTo>
                  <a:lnTo>
                    <a:pt x="4847" y="10808"/>
                  </a:lnTo>
                  <a:lnTo>
                    <a:pt x="5138" y="10711"/>
                  </a:lnTo>
                  <a:lnTo>
                    <a:pt x="5332" y="10614"/>
                  </a:lnTo>
                  <a:lnTo>
                    <a:pt x="5574" y="10421"/>
                  </a:lnTo>
                  <a:lnTo>
                    <a:pt x="5720" y="10227"/>
                  </a:lnTo>
                  <a:lnTo>
                    <a:pt x="5865" y="9984"/>
                  </a:lnTo>
                  <a:lnTo>
                    <a:pt x="5914" y="9742"/>
                  </a:lnTo>
                  <a:lnTo>
                    <a:pt x="5962" y="9451"/>
                  </a:lnTo>
                  <a:lnTo>
                    <a:pt x="5962" y="8288"/>
                  </a:lnTo>
                  <a:lnTo>
                    <a:pt x="5962" y="7949"/>
                  </a:lnTo>
                  <a:lnTo>
                    <a:pt x="6011" y="7561"/>
                  </a:lnTo>
                  <a:lnTo>
                    <a:pt x="6107" y="7222"/>
                  </a:lnTo>
                  <a:lnTo>
                    <a:pt x="6253" y="6931"/>
                  </a:lnTo>
                  <a:lnTo>
                    <a:pt x="6398" y="6592"/>
                  </a:lnTo>
                  <a:lnTo>
                    <a:pt x="6592" y="6301"/>
                  </a:lnTo>
                  <a:lnTo>
                    <a:pt x="6786" y="6010"/>
                  </a:lnTo>
                  <a:lnTo>
                    <a:pt x="7028" y="5768"/>
                  </a:lnTo>
                  <a:lnTo>
                    <a:pt x="7077" y="5719"/>
                  </a:lnTo>
                  <a:lnTo>
                    <a:pt x="7319" y="5477"/>
                  </a:lnTo>
                  <a:lnTo>
                    <a:pt x="7513" y="5186"/>
                  </a:lnTo>
                  <a:lnTo>
                    <a:pt x="7658" y="4896"/>
                  </a:lnTo>
                  <a:lnTo>
                    <a:pt x="7804" y="4605"/>
                  </a:lnTo>
                  <a:lnTo>
                    <a:pt x="7949" y="4314"/>
                  </a:lnTo>
                  <a:lnTo>
                    <a:pt x="7998" y="3975"/>
                  </a:lnTo>
                  <a:lnTo>
                    <a:pt x="8046" y="3635"/>
                  </a:lnTo>
                  <a:lnTo>
                    <a:pt x="8046" y="3296"/>
                  </a:lnTo>
                  <a:lnTo>
                    <a:pt x="8046" y="2957"/>
                  </a:lnTo>
                  <a:lnTo>
                    <a:pt x="7998" y="2618"/>
                  </a:lnTo>
                  <a:lnTo>
                    <a:pt x="7901" y="2327"/>
                  </a:lnTo>
                  <a:lnTo>
                    <a:pt x="7804" y="2036"/>
                  </a:lnTo>
                  <a:lnTo>
                    <a:pt x="7658" y="1745"/>
                  </a:lnTo>
                  <a:lnTo>
                    <a:pt x="7465" y="1455"/>
                  </a:lnTo>
                  <a:lnTo>
                    <a:pt x="7271" y="1212"/>
                  </a:lnTo>
                  <a:lnTo>
                    <a:pt x="7077" y="970"/>
                  </a:lnTo>
                  <a:lnTo>
                    <a:pt x="6834" y="728"/>
                  </a:lnTo>
                  <a:lnTo>
                    <a:pt x="6544" y="582"/>
                  </a:lnTo>
                  <a:lnTo>
                    <a:pt x="6253" y="388"/>
                  </a:lnTo>
                  <a:lnTo>
                    <a:pt x="5962" y="243"/>
                  </a:lnTo>
                  <a:lnTo>
                    <a:pt x="5671" y="146"/>
                  </a:lnTo>
                  <a:lnTo>
                    <a:pt x="5332" y="49"/>
                  </a:lnTo>
                  <a:lnTo>
                    <a:pt x="4993" y="1"/>
                  </a:lnTo>
                  <a:close/>
                </a:path>
              </a:pathLst>
            </a:custGeom>
            <a:solidFill>
              <a:srgbClr val="3846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02" name="Google Shape;582;p46">
              <a:extLst>
                <a:ext uri="{FF2B5EF4-FFF2-40B4-BE49-F238E27FC236}">
                  <a16:creationId xmlns:a16="http://schemas.microsoft.com/office/drawing/2014/main" id="{457A2DDB-10BD-314A-15A2-489AED25DD42}"/>
                </a:ext>
              </a:extLst>
            </p:cNvPr>
            <p:cNvSpPr/>
            <p:nvPr/>
          </p:nvSpPr>
          <p:spPr>
            <a:xfrm>
              <a:off x="6986064" y="1999856"/>
              <a:ext cx="133634" cy="133634"/>
            </a:xfrm>
            <a:custGeom>
              <a:avLst/>
              <a:gdLst/>
              <a:ahLst/>
              <a:cxnLst/>
              <a:rect l="l" t="t" r="r" b="b"/>
              <a:pathLst>
                <a:path w="5913" h="5913" extrusionOk="0">
                  <a:moveTo>
                    <a:pt x="4895" y="1018"/>
                  </a:moveTo>
                  <a:lnTo>
                    <a:pt x="4895" y="3199"/>
                  </a:lnTo>
                  <a:lnTo>
                    <a:pt x="4556" y="2811"/>
                  </a:lnTo>
                  <a:lnTo>
                    <a:pt x="4362" y="2714"/>
                  </a:lnTo>
                  <a:lnTo>
                    <a:pt x="4168" y="2666"/>
                  </a:lnTo>
                  <a:lnTo>
                    <a:pt x="3974" y="2714"/>
                  </a:lnTo>
                  <a:lnTo>
                    <a:pt x="3829" y="2811"/>
                  </a:lnTo>
                  <a:lnTo>
                    <a:pt x="1939" y="4701"/>
                  </a:lnTo>
                  <a:lnTo>
                    <a:pt x="1212" y="3974"/>
                  </a:lnTo>
                  <a:lnTo>
                    <a:pt x="3102" y="2133"/>
                  </a:lnTo>
                  <a:lnTo>
                    <a:pt x="3199" y="1939"/>
                  </a:lnTo>
                  <a:lnTo>
                    <a:pt x="3247" y="1745"/>
                  </a:lnTo>
                  <a:lnTo>
                    <a:pt x="3199" y="1551"/>
                  </a:lnTo>
                  <a:lnTo>
                    <a:pt x="3102" y="1406"/>
                  </a:lnTo>
                  <a:lnTo>
                    <a:pt x="2763" y="1018"/>
                  </a:lnTo>
                  <a:close/>
                  <a:moveTo>
                    <a:pt x="1502" y="0"/>
                  </a:moveTo>
                  <a:lnTo>
                    <a:pt x="1357" y="49"/>
                  </a:lnTo>
                  <a:lnTo>
                    <a:pt x="1212" y="97"/>
                  </a:lnTo>
                  <a:lnTo>
                    <a:pt x="1115" y="194"/>
                  </a:lnTo>
                  <a:lnTo>
                    <a:pt x="1066" y="339"/>
                  </a:lnTo>
                  <a:lnTo>
                    <a:pt x="1018" y="485"/>
                  </a:lnTo>
                  <a:lnTo>
                    <a:pt x="1018" y="630"/>
                  </a:lnTo>
                  <a:lnTo>
                    <a:pt x="1066" y="776"/>
                  </a:lnTo>
                  <a:lnTo>
                    <a:pt x="1163" y="872"/>
                  </a:lnTo>
                  <a:lnTo>
                    <a:pt x="2036" y="1745"/>
                  </a:lnTo>
                  <a:lnTo>
                    <a:pt x="145" y="3635"/>
                  </a:lnTo>
                  <a:lnTo>
                    <a:pt x="48" y="3780"/>
                  </a:lnTo>
                  <a:lnTo>
                    <a:pt x="0" y="3974"/>
                  </a:lnTo>
                  <a:lnTo>
                    <a:pt x="48" y="4168"/>
                  </a:lnTo>
                  <a:lnTo>
                    <a:pt x="145" y="4362"/>
                  </a:lnTo>
                  <a:lnTo>
                    <a:pt x="1599" y="5767"/>
                  </a:lnTo>
                  <a:lnTo>
                    <a:pt x="1745" y="5913"/>
                  </a:lnTo>
                  <a:lnTo>
                    <a:pt x="2132" y="5913"/>
                  </a:lnTo>
                  <a:lnTo>
                    <a:pt x="2326" y="5767"/>
                  </a:lnTo>
                  <a:lnTo>
                    <a:pt x="4168" y="3926"/>
                  </a:lnTo>
                  <a:lnTo>
                    <a:pt x="5040" y="4798"/>
                  </a:lnTo>
                  <a:lnTo>
                    <a:pt x="5186" y="4847"/>
                  </a:lnTo>
                  <a:lnTo>
                    <a:pt x="5331" y="4895"/>
                  </a:lnTo>
                  <a:lnTo>
                    <a:pt x="5477" y="4943"/>
                  </a:lnTo>
                  <a:lnTo>
                    <a:pt x="5622" y="4895"/>
                  </a:lnTo>
                  <a:lnTo>
                    <a:pt x="5719" y="4798"/>
                  </a:lnTo>
                  <a:lnTo>
                    <a:pt x="5816" y="4701"/>
                  </a:lnTo>
                  <a:lnTo>
                    <a:pt x="5913" y="4556"/>
                  </a:lnTo>
                  <a:lnTo>
                    <a:pt x="5913" y="4410"/>
                  </a:lnTo>
                  <a:lnTo>
                    <a:pt x="5913" y="533"/>
                  </a:lnTo>
                  <a:lnTo>
                    <a:pt x="5864" y="339"/>
                  </a:lnTo>
                  <a:lnTo>
                    <a:pt x="5767" y="145"/>
                  </a:lnTo>
                  <a:lnTo>
                    <a:pt x="5622" y="49"/>
                  </a:lnTo>
                  <a:lnTo>
                    <a:pt x="5428" y="0"/>
                  </a:lnTo>
                  <a:close/>
                </a:path>
              </a:pathLst>
            </a:custGeom>
            <a:solidFill>
              <a:srgbClr val="3846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03" name="Google Shape;583;p46">
              <a:extLst>
                <a:ext uri="{FF2B5EF4-FFF2-40B4-BE49-F238E27FC236}">
                  <a16:creationId xmlns:a16="http://schemas.microsoft.com/office/drawing/2014/main" id="{876C33EF-DFAF-A5C3-3B1A-0234EDD6BB30}"/>
                </a:ext>
              </a:extLst>
            </p:cNvPr>
            <p:cNvSpPr/>
            <p:nvPr/>
          </p:nvSpPr>
          <p:spPr>
            <a:xfrm>
              <a:off x="6727565" y="1999856"/>
              <a:ext cx="133634" cy="133634"/>
            </a:xfrm>
            <a:custGeom>
              <a:avLst/>
              <a:gdLst/>
              <a:ahLst/>
              <a:cxnLst/>
              <a:rect l="l" t="t" r="r" b="b"/>
              <a:pathLst>
                <a:path w="5913" h="5913" extrusionOk="0">
                  <a:moveTo>
                    <a:pt x="3199" y="1018"/>
                  </a:moveTo>
                  <a:lnTo>
                    <a:pt x="2811" y="1406"/>
                  </a:lnTo>
                  <a:lnTo>
                    <a:pt x="2714" y="1551"/>
                  </a:lnTo>
                  <a:lnTo>
                    <a:pt x="2666" y="1745"/>
                  </a:lnTo>
                  <a:lnTo>
                    <a:pt x="2714" y="1939"/>
                  </a:lnTo>
                  <a:lnTo>
                    <a:pt x="2811" y="2133"/>
                  </a:lnTo>
                  <a:lnTo>
                    <a:pt x="4701" y="3974"/>
                  </a:lnTo>
                  <a:lnTo>
                    <a:pt x="3974" y="4701"/>
                  </a:lnTo>
                  <a:lnTo>
                    <a:pt x="2133" y="2811"/>
                  </a:lnTo>
                  <a:lnTo>
                    <a:pt x="1939" y="2714"/>
                  </a:lnTo>
                  <a:lnTo>
                    <a:pt x="1745" y="2666"/>
                  </a:lnTo>
                  <a:lnTo>
                    <a:pt x="1551" y="2714"/>
                  </a:lnTo>
                  <a:lnTo>
                    <a:pt x="1406" y="2811"/>
                  </a:lnTo>
                  <a:lnTo>
                    <a:pt x="1018" y="3199"/>
                  </a:lnTo>
                  <a:lnTo>
                    <a:pt x="1018" y="1018"/>
                  </a:lnTo>
                  <a:close/>
                  <a:moveTo>
                    <a:pt x="533" y="0"/>
                  </a:moveTo>
                  <a:lnTo>
                    <a:pt x="340" y="49"/>
                  </a:lnTo>
                  <a:lnTo>
                    <a:pt x="146" y="145"/>
                  </a:lnTo>
                  <a:lnTo>
                    <a:pt x="49" y="339"/>
                  </a:lnTo>
                  <a:lnTo>
                    <a:pt x="0" y="533"/>
                  </a:lnTo>
                  <a:lnTo>
                    <a:pt x="0" y="4410"/>
                  </a:lnTo>
                  <a:lnTo>
                    <a:pt x="49" y="4556"/>
                  </a:lnTo>
                  <a:lnTo>
                    <a:pt x="97" y="4701"/>
                  </a:lnTo>
                  <a:lnTo>
                    <a:pt x="194" y="4798"/>
                  </a:lnTo>
                  <a:lnTo>
                    <a:pt x="340" y="4895"/>
                  </a:lnTo>
                  <a:lnTo>
                    <a:pt x="485" y="4943"/>
                  </a:lnTo>
                  <a:lnTo>
                    <a:pt x="630" y="4895"/>
                  </a:lnTo>
                  <a:lnTo>
                    <a:pt x="776" y="4847"/>
                  </a:lnTo>
                  <a:lnTo>
                    <a:pt x="873" y="4798"/>
                  </a:lnTo>
                  <a:lnTo>
                    <a:pt x="1745" y="3926"/>
                  </a:lnTo>
                  <a:lnTo>
                    <a:pt x="3635" y="5767"/>
                  </a:lnTo>
                  <a:lnTo>
                    <a:pt x="3781" y="5913"/>
                  </a:lnTo>
                  <a:lnTo>
                    <a:pt x="4168" y="5913"/>
                  </a:lnTo>
                  <a:lnTo>
                    <a:pt x="4362" y="5767"/>
                  </a:lnTo>
                  <a:lnTo>
                    <a:pt x="5768" y="4362"/>
                  </a:lnTo>
                  <a:lnTo>
                    <a:pt x="5913" y="4168"/>
                  </a:lnTo>
                  <a:lnTo>
                    <a:pt x="5913" y="3974"/>
                  </a:lnTo>
                  <a:lnTo>
                    <a:pt x="5913" y="3780"/>
                  </a:lnTo>
                  <a:lnTo>
                    <a:pt x="5768" y="3635"/>
                  </a:lnTo>
                  <a:lnTo>
                    <a:pt x="3926" y="1745"/>
                  </a:lnTo>
                  <a:lnTo>
                    <a:pt x="4798" y="872"/>
                  </a:lnTo>
                  <a:lnTo>
                    <a:pt x="4847" y="776"/>
                  </a:lnTo>
                  <a:lnTo>
                    <a:pt x="4895" y="630"/>
                  </a:lnTo>
                  <a:lnTo>
                    <a:pt x="4944" y="485"/>
                  </a:lnTo>
                  <a:lnTo>
                    <a:pt x="4895" y="339"/>
                  </a:lnTo>
                  <a:lnTo>
                    <a:pt x="4798" y="194"/>
                  </a:lnTo>
                  <a:lnTo>
                    <a:pt x="4701" y="97"/>
                  </a:lnTo>
                  <a:lnTo>
                    <a:pt x="4556" y="49"/>
                  </a:lnTo>
                  <a:lnTo>
                    <a:pt x="4411" y="0"/>
                  </a:lnTo>
                  <a:close/>
                </a:path>
              </a:pathLst>
            </a:custGeom>
            <a:solidFill>
              <a:srgbClr val="3846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04" name="Google Shape;584;p46">
              <a:extLst>
                <a:ext uri="{FF2B5EF4-FFF2-40B4-BE49-F238E27FC236}">
                  <a16:creationId xmlns:a16="http://schemas.microsoft.com/office/drawing/2014/main" id="{D79A595A-DE74-E725-9DB5-96BCB998AF7D}"/>
                </a:ext>
              </a:extLst>
            </p:cNvPr>
            <p:cNvSpPr/>
            <p:nvPr/>
          </p:nvSpPr>
          <p:spPr>
            <a:xfrm>
              <a:off x="7037524" y="2182758"/>
              <a:ext cx="56997" cy="23029"/>
            </a:xfrm>
            <a:custGeom>
              <a:avLst/>
              <a:gdLst/>
              <a:ahLst/>
              <a:cxnLst/>
              <a:rect l="l" t="t" r="r" b="b"/>
              <a:pathLst>
                <a:path w="2522" h="1019" extrusionOk="0">
                  <a:moveTo>
                    <a:pt x="340" y="1"/>
                  </a:moveTo>
                  <a:lnTo>
                    <a:pt x="146" y="146"/>
                  </a:lnTo>
                  <a:lnTo>
                    <a:pt x="49" y="291"/>
                  </a:lnTo>
                  <a:lnTo>
                    <a:pt x="1" y="485"/>
                  </a:lnTo>
                  <a:lnTo>
                    <a:pt x="49" y="679"/>
                  </a:lnTo>
                  <a:lnTo>
                    <a:pt x="146" y="873"/>
                  </a:lnTo>
                  <a:lnTo>
                    <a:pt x="340" y="970"/>
                  </a:lnTo>
                  <a:lnTo>
                    <a:pt x="534" y="1018"/>
                  </a:lnTo>
                  <a:lnTo>
                    <a:pt x="2036" y="1018"/>
                  </a:lnTo>
                  <a:lnTo>
                    <a:pt x="2230" y="970"/>
                  </a:lnTo>
                  <a:lnTo>
                    <a:pt x="2376" y="873"/>
                  </a:lnTo>
                  <a:lnTo>
                    <a:pt x="2473" y="679"/>
                  </a:lnTo>
                  <a:lnTo>
                    <a:pt x="2521" y="485"/>
                  </a:lnTo>
                  <a:lnTo>
                    <a:pt x="2473" y="291"/>
                  </a:lnTo>
                  <a:lnTo>
                    <a:pt x="2376" y="146"/>
                  </a:lnTo>
                  <a:lnTo>
                    <a:pt x="2230" y="1"/>
                  </a:lnTo>
                  <a:close/>
                </a:path>
              </a:pathLst>
            </a:custGeom>
            <a:solidFill>
              <a:srgbClr val="3846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05" name="Google Shape;585;p46">
              <a:extLst>
                <a:ext uri="{FF2B5EF4-FFF2-40B4-BE49-F238E27FC236}">
                  <a16:creationId xmlns:a16="http://schemas.microsoft.com/office/drawing/2014/main" id="{31B88BEF-5D8C-B0EC-7D44-4554C22DB78C}"/>
                </a:ext>
              </a:extLst>
            </p:cNvPr>
            <p:cNvSpPr/>
            <p:nvPr/>
          </p:nvSpPr>
          <p:spPr>
            <a:xfrm>
              <a:off x="6752742" y="2182758"/>
              <a:ext cx="56997" cy="23029"/>
            </a:xfrm>
            <a:custGeom>
              <a:avLst/>
              <a:gdLst/>
              <a:ahLst/>
              <a:cxnLst/>
              <a:rect l="l" t="t" r="r" b="b"/>
              <a:pathLst>
                <a:path w="2522" h="1019" extrusionOk="0">
                  <a:moveTo>
                    <a:pt x="340" y="1"/>
                  </a:moveTo>
                  <a:lnTo>
                    <a:pt x="146" y="146"/>
                  </a:lnTo>
                  <a:lnTo>
                    <a:pt x="49" y="291"/>
                  </a:lnTo>
                  <a:lnTo>
                    <a:pt x="1" y="485"/>
                  </a:lnTo>
                  <a:lnTo>
                    <a:pt x="49" y="679"/>
                  </a:lnTo>
                  <a:lnTo>
                    <a:pt x="146" y="873"/>
                  </a:lnTo>
                  <a:lnTo>
                    <a:pt x="340" y="970"/>
                  </a:lnTo>
                  <a:lnTo>
                    <a:pt x="534" y="1018"/>
                  </a:lnTo>
                  <a:lnTo>
                    <a:pt x="2036" y="1018"/>
                  </a:lnTo>
                  <a:lnTo>
                    <a:pt x="2230" y="970"/>
                  </a:lnTo>
                  <a:lnTo>
                    <a:pt x="2376" y="873"/>
                  </a:lnTo>
                  <a:lnTo>
                    <a:pt x="2473" y="679"/>
                  </a:lnTo>
                  <a:lnTo>
                    <a:pt x="2521" y="485"/>
                  </a:lnTo>
                  <a:lnTo>
                    <a:pt x="2473" y="291"/>
                  </a:lnTo>
                  <a:lnTo>
                    <a:pt x="2376" y="146"/>
                  </a:lnTo>
                  <a:lnTo>
                    <a:pt x="2230" y="1"/>
                  </a:lnTo>
                  <a:close/>
                </a:path>
              </a:pathLst>
            </a:custGeom>
            <a:solidFill>
              <a:srgbClr val="3846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06" name="Google Shape;586;p46">
              <a:extLst>
                <a:ext uri="{FF2B5EF4-FFF2-40B4-BE49-F238E27FC236}">
                  <a16:creationId xmlns:a16="http://schemas.microsoft.com/office/drawing/2014/main" id="{DD58604C-7AAC-F655-E94B-B52B7A3FF43E}"/>
                </a:ext>
              </a:extLst>
            </p:cNvPr>
            <p:cNvSpPr/>
            <p:nvPr/>
          </p:nvSpPr>
          <p:spPr>
            <a:xfrm>
              <a:off x="6766980" y="2232049"/>
              <a:ext cx="50421" cy="41652"/>
            </a:xfrm>
            <a:custGeom>
              <a:avLst/>
              <a:gdLst/>
              <a:ahLst/>
              <a:cxnLst/>
              <a:rect l="l" t="t" r="r" b="b"/>
              <a:pathLst>
                <a:path w="2231" h="1843" extrusionOk="0">
                  <a:moveTo>
                    <a:pt x="1649" y="1"/>
                  </a:moveTo>
                  <a:lnTo>
                    <a:pt x="1455" y="98"/>
                  </a:lnTo>
                  <a:lnTo>
                    <a:pt x="195" y="873"/>
                  </a:lnTo>
                  <a:lnTo>
                    <a:pt x="49" y="1018"/>
                  </a:lnTo>
                  <a:lnTo>
                    <a:pt x="1" y="1212"/>
                  </a:lnTo>
                  <a:lnTo>
                    <a:pt x="1" y="1406"/>
                  </a:lnTo>
                  <a:lnTo>
                    <a:pt x="49" y="1600"/>
                  </a:lnTo>
                  <a:lnTo>
                    <a:pt x="195" y="1745"/>
                  </a:lnTo>
                  <a:lnTo>
                    <a:pt x="389" y="1794"/>
                  </a:lnTo>
                  <a:lnTo>
                    <a:pt x="583" y="1842"/>
                  </a:lnTo>
                  <a:lnTo>
                    <a:pt x="776" y="1745"/>
                  </a:lnTo>
                  <a:lnTo>
                    <a:pt x="2037" y="921"/>
                  </a:lnTo>
                  <a:lnTo>
                    <a:pt x="2182" y="825"/>
                  </a:lnTo>
                  <a:lnTo>
                    <a:pt x="2230" y="631"/>
                  </a:lnTo>
                  <a:lnTo>
                    <a:pt x="2230" y="437"/>
                  </a:lnTo>
                  <a:lnTo>
                    <a:pt x="2182" y="243"/>
                  </a:lnTo>
                  <a:lnTo>
                    <a:pt x="2037" y="98"/>
                  </a:lnTo>
                  <a:lnTo>
                    <a:pt x="1843" y="1"/>
                  </a:lnTo>
                  <a:close/>
                </a:path>
              </a:pathLst>
            </a:custGeom>
            <a:solidFill>
              <a:srgbClr val="3846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07" name="Google Shape;587;p46">
              <a:extLst>
                <a:ext uri="{FF2B5EF4-FFF2-40B4-BE49-F238E27FC236}">
                  <a16:creationId xmlns:a16="http://schemas.microsoft.com/office/drawing/2014/main" id="{0E98AE00-0492-F5D5-772B-9D09DC0EFA05}"/>
                </a:ext>
              </a:extLst>
            </p:cNvPr>
            <p:cNvSpPr/>
            <p:nvPr/>
          </p:nvSpPr>
          <p:spPr>
            <a:xfrm>
              <a:off x="7029863" y="2232049"/>
              <a:ext cx="51505" cy="41652"/>
            </a:xfrm>
            <a:custGeom>
              <a:avLst/>
              <a:gdLst/>
              <a:ahLst/>
              <a:cxnLst/>
              <a:rect l="l" t="t" r="r" b="b"/>
              <a:pathLst>
                <a:path w="2279" h="1843" extrusionOk="0">
                  <a:moveTo>
                    <a:pt x="388" y="1"/>
                  </a:moveTo>
                  <a:lnTo>
                    <a:pt x="194" y="98"/>
                  </a:lnTo>
                  <a:lnTo>
                    <a:pt x="98" y="243"/>
                  </a:lnTo>
                  <a:lnTo>
                    <a:pt x="1" y="437"/>
                  </a:lnTo>
                  <a:lnTo>
                    <a:pt x="1" y="631"/>
                  </a:lnTo>
                  <a:lnTo>
                    <a:pt x="98" y="825"/>
                  </a:lnTo>
                  <a:lnTo>
                    <a:pt x="243" y="921"/>
                  </a:lnTo>
                  <a:lnTo>
                    <a:pt x="1503" y="1745"/>
                  </a:lnTo>
                  <a:lnTo>
                    <a:pt x="1697" y="1842"/>
                  </a:lnTo>
                  <a:lnTo>
                    <a:pt x="1891" y="1794"/>
                  </a:lnTo>
                  <a:lnTo>
                    <a:pt x="2036" y="1745"/>
                  </a:lnTo>
                  <a:lnTo>
                    <a:pt x="2182" y="1600"/>
                  </a:lnTo>
                  <a:lnTo>
                    <a:pt x="2278" y="1406"/>
                  </a:lnTo>
                  <a:lnTo>
                    <a:pt x="2278" y="1212"/>
                  </a:lnTo>
                  <a:lnTo>
                    <a:pt x="2182" y="1018"/>
                  </a:lnTo>
                  <a:lnTo>
                    <a:pt x="2036" y="873"/>
                  </a:lnTo>
                  <a:lnTo>
                    <a:pt x="776" y="98"/>
                  </a:lnTo>
                  <a:lnTo>
                    <a:pt x="582" y="1"/>
                  </a:lnTo>
                  <a:close/>
                </a:path>
              </a:pathLst>
            </a:custGeom>
            <a:solidFill>
              <a:srgbClr val="3846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008" name="Google Shape;588;p46">
            <a:extLst>
              <a:ext uri="{FF2B5EF4-FFF2-40B4-BE49-F238E27FC236}">
                <a16:creationId xmlns:a16="http://schemas.microsoft.com/office/drawing/2014/main" id="{0A47E4C8-847E-487C-36F1-AB94AFE4E75B}"/>
              </a:ext>
            </a:extLst>
          </p:cNvPr>
          <p:cNvGrpSpPr/>
          <p:nvPr/>
        </p:nvGrpSpPr>
        <p:grpSpPr>
          <a:xfrm>
            <a:off x="6580983" y="2939728"/>
            <a:ext cx="403222" cy="362459"/>
            <a:chOff x="6716476" y="2664816"/>
            <a:chExt cx="403222" cy="362459"/>
          </a:xfrm>
        </p:grpSpPr>
        <p:sp>
          <p:nvSpPr>
            <p:cNvPr id="2009" name="Google Shape;589;p46">
              <a:extLst>
                <a:ext uri="{FF2B5EF4-FFF2-40B4-BE49-F238E27FC236}">
                  <a16:creationId xmlns:a16="http://schemas.microsoft.com/office/drawing/2014/main" id="{5B9D85B4-2235-EFD6-3EE8-37880BB22219}"/>
                </a:ext>
              </a:extLst>
            </p:cNvPr>
            <p:cNvSpPr/>
            <p:nvPr/>
          </p:nvSpPr>
          <p:spPr>
            <a:xfrm>
              <a:off x="6716476" y="2664816"/>
              <a:ext cx="306705" cy="307812"/>
            </a:xfrm>
            <a:custGeom>
              <a:avLst/>
              <a:gdLst/>
              <a:ahLst/>
              <a:cxnLst/>
              <a:rect l="l" t="t" r="r" b="b"/>
              <a:pathLst>
                <a:path w="13571" h="13620" extrusionOk="0">
                  <a:moveTo>
                    <a:pt x="10614" y="1018"/>
                  </a:moveTo>
                  <a:lnTo>
                    <a:pt x="10808" y="1067"/>
                  </a:lnTo>
                  <a:lnTo>
                    <a:pt x="10953" y="1164"/>
                  </a:lnTo>
                  <a:lnTo>
                    <a:pt x="12407" y="2618"/>
                  </a:lnTo>
                  <a:lnTo>
                    <a:pt x="12553" y="2812"/>
                  </a:lnTo>
                  <a:lnTo>
                    <a:pt x="12553" y="2957"/>
                  </a:lnTo>
                  <a:lnTo>
                    <a:pt x="12553" y="3151"/>
                  </a:lnTo>
                  <a:lnTo>
                    <a:pt x="12407" y="3345"/>
                  </a:lnTo>
                  <a:lnTo>
                    <a:pt x="11826" y="3926"/>
                  </a:lnTo>
                  <a:lnTo>
                    <a:pt x="9645" y="1794"/>
                  </a:lnTo>
                  <a:lnTo>
                    <a:pt x="10275" y="1164"/>
                  </a:lnTo>
                  <a:lnTo>
                    <a:pt x="10420" y="1067"/>
                  </a:lnTo>
                  <a:lnTo>
                    <a:pt x="10614" y="1018"/>
                  </a:lnTo>
                  <a:close/>
                  <a:moveTo>
                    <a:pt x="8918" y="2521"/>
                  </a:moveTo>
                  <a:lnTo>
                    <a:pt x="9693" y="3248"/>
                  </a:lnTo>
                  <a:lnTo>
                    <a:pt x="3150" y="9742"/>
                  </a:lnTo>
                  <a:lnTo>
                    <a:pt x="2424" y="9015"/>
                  </a:lnTo>
                  <a:lnTo>
                    <a:pt x="8918" y="2521"/>
                  </a:lnTo>
                  <a:close/>
                  <a:moveTo>
                    <a:pt x="10372" y="3975"/>
                  </a:moveTo>
                  <a:lnTo>
                    <a:pt x="11099" y="4653"/>
                  </a:lnTo>
                  <a:lnTo>
                    <a:pt x="4556" y="11148"/>
                  </a:lnTo>
                  <a:lnTo>
                    <a:pt x="3877" y="10469"/>
                  </a:lnTo>
                  <a:lnTo>
                    <a:pt x="10372" y="3975"/>
                  </a:lnTo>
                  <a:close/>
                  <a:moveTo>
                    <a:pt x="1939" y="9984"/>
                  </a:moveTo>
                  <a:lnTo>
                    <a:pt x="3635" y="11632"/>
                  </a:lnTo>
                  <a:lnTo>
                    <a:pt x="1260" y="12359"/>
                  </a:lnTo>
                  <a:lnTo>
                    <a:pt x="1260" y="12359"/>
                  </a:lnTo>
                  <a:lnTo>
                    <a:pt x="1939" y="9984"/>
                  </a:lnTo>
                  <a:close/>
                  <a:moveTo>
                    <a:pt x="10614" y="1"/>
                  </a:moveTo>
                  <a:lnTo>
                    <a:pt x="10323" y="49"/>
                  </a:lnTo>
                  <a:lnTo>
                    <a:pt x="10033" y="98"/>
                  </a:lnTo>
                  <a:lnTo>
                    <a:pt x="9790" y="243"/>
                  </a:lnTo>
                  <a:lnTo>
                    <a:pt x="9548" y="437"/>
                  </a:lnTo>
                  <a:lnTo>
                    <a:pt x="8579" y="1406"/>
                  </a:lnTo>
                  <a:lnTo>
                    <a:pt x="1357" y="8676"/>
                  </a:lnTo>
                  <a:lnTo>
                    <a:pt x="1260" y="8773"/>
                  </a:lnTo>
                  <a:lnTo>
                    <a:pt x="1212" y="8870"/>
                  </a:lnTo>
                  <a:lnTo>
                    <a:pt x="49" y="12989"/>
                  </a:lnTo>
                  <a:lnTo>
                    <a:pt x="0" y="13086"/>
                  </a:lnTo>
                  <a:lnTo>
                    <a:pt x="49" y="13232"/>
                  </a:lnTo>
                  <a:lnTo>
                    <a:pt x="97" y="13377"/>
                  </a:lnTo>
                  <a:lnTo>
                    <a:pt x="194" y="13474"/>
                  </a:lnTo>
                  <a:lnTo>
                    <a:pt x="291" y="13571"/>
                  </a:lnTo>
                  <a:lnTo>
                    <a:pt x="388" y="13619"/>
                  </a:lnTo>
                  <a:lnTo>
                    <a:pt x="533" y="13619"/>
                  </a:lnTo>
                  <a:lnTo>
                    <a:pt x="679" y="13571"/>
                  </a:lnTo>
                  <a:lnTo>
                    <a:pt x="4701" y="12359"/>
                  </a:lnTo>
                  <a:lnTo>
                    <a:pt x="4798" y="12359"/>
                  </a:lnTo>
                  <a:lnTo>
                    <a:pt x="4944" y="12262"/>
                  </a:lnTo>
                  <a:lnTo>
                    <a:pt x="13134" y="4023"/>
                  </a:lnTo>
                  <a:lnTo>
                    <a:pt x="13328" y="3781"/>
                  </a:lnTo>
                  <a:lnTo>
                    <a:pt x="13474" y="3539"/>
                  </a:lnTo>
                  <a:lnTo>
                    <a:pt x="13570" y="3248"/>
                  </a:lnTo>
                  <a:lnTo>
                    <a:pt x="13570" y="2957"/>
                  </a:lnTo>
                  <a:lnTo>
                    <a:pt x="13570" y="2715"/>
                  </a:lnTo>
                  <a:lnTo>
                    <a:pt x="13474" y="2424"/>
                  </a:lnTo>
                  <a:lnTo>
                    <a:pt x="13328" y="2133"/>
                  </a:lnTo>
                  <a:lnTo>
                    <a:pt x="13134" y="1939"/>
                  </a:lnTo>
                  <a:lnTo>
                    <a:pt x="11680" y="437"/>
                  </a:lnTo>
                  <a:lnTo>
                    <a:pt x="11438" y="243"/>
                  </a:lnTo>
                  <a:lnTo>
                    <a:pt x="11196" y="98"/>
                  </a:lnTo>
                  <a:lnTo>
                    <a:pt x="10905" y="49"/>
                  </a:lnTo>
                  <a:lnTo>
                    <a:pt x="10614" y="1"/>
                  </a:lnTo>
                  <a:close/>
                </a:path>
              </a:pathLst>
            </a:custGeom>
            <a:solidFill>
              <a:srgbClr val="3846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10" name="Google Shape;590;p46">
              <a:extLst>
                <a:ext uri="{FF2B5EF4-FFF2-40B4-BE49-F238E27FC236}">
                  <a16:creationId xmlns:a16="http://schemas.microsoft.com/office/drawing/2014/main" id="{690E5A68-DEC5-C0AF-49F3-58040EE7561C}"/>
                </a:ext>
              </a:extLst>
            </p:cNvPr>
            <p:cNvSpPr/>
            <p:nvPr/>
          </p:nvSpPr>
          <p:spPr>
            <a:xfrm>
              <a:off x="6911575" y="2816937"/>
              <a:ext cx="208123" cy="210338"/>
            </a:xfrm>
            <a:custGeom>
              <a:avLst/>
              <a:gdLst/>
              <a:ahLst/>
              <a:cxnLst/>
              <a:rect l="l" t="t" r="r" b="b"/>
              <a:pathLst>
                <a:path w="9209" h="9307" extrusionOk="0">
                  <a:moveTo>
                    <a:pt x="5138" y="1019"/>
                  </a:moveTo>
                  <a:lnTo>
                    <a:pt x="5138" y="1649"/>
                  </a:lnTo>
                  <a:lnTo>
                    <a:pt x="5138" y="1794"/>
                  </a:lnTo>
                  <a:lnTo>
                    <a:pt x="5235" y="1939"/>
                  </a:lnTo>
                  <a:lnTo>
                    <a:pt x="5332" y="2036"/>
                  </a:lnTo>
                  <a:lnTo>
                    <a:pt x="5477" y="2133"/>
                  </a:lnTo>
                  <a:lnTo>
                    <a:pt x="5962" y="2327"/>
                  </a:lnTo>
                  <a:lnTo>
                    <a:pt x="6349" y="2666"/>
                  </a:lnTo>
                  <a:lnTo>
                    <a:pt x="6495" y="2763"/>
                  </a:lnTo>
                  <a:lnTo>
                    <a:pt x="6834" y="2763"/>
                  </a:lnTo>
                  <a:lnTo>
                    <a:pt x="6979" y="2715"/>
                  </a:lnTo>
                  <a:lnTo>
                    <a:pt x="7512" y="2376"/>
                  </a:lnTo>
                  <a:lnTo>
                    <a:pt x="7997" y="3296"/>
                  </a:lnTo>
                  <a:lnTo>
                    <a:pt x="7464" y="3587"/>
                  </a:lnTo>
                  <a:lnTo>
                    <a:pt x="7367" y="3684"/>
                  </a:lnTo>
                  <a:lnTo>
                    <a:pt x="7270" y="3830"/>
                  </a:lnTo>
                  <a:lnTo>
                    <a:pt x="7222" y="3975"/>
                  </a:lnTo>
                  <a:lnTo>
                    <a:pt x="7222" y="4120"/>
                  </a:lnTo>
                  <a:lnTo>
                    <a:pt x="7270" y="4653"/>
                  </a:lnTo>
                  <a:lnTo>
                    <a:pt x="7222" y="5187"/>
                  </a:lnTo>
                  <a:lnTo>
                    <a:pt x="7222" y="5332"/>
                  </a:lnTo>
                  <a:lnTo>
                    <a:pt x="7270" y="5477"/>
                  </a:lnTo>
                  <a:lnTo>
                    <a:pt x="7367" y="5623"/>
                  </a:lnTo>
                  <a:lnTo>
                    <a:pt x="7464" y="5720"/>
                  </a:lnTo>
                  <a:lnTo>
                    <a:pt x="7997" y="6010"/>
                  </a:lnTo>
                  <a:lnTo>
                    <a:pt x="7512" y="6931"/>
                  </a:lnTo>
                  <a:lnTo>
                    <a:pt x="6979" y="6592"/>
                  </a:lnTo>
                  <a:lnTo>
                    <a:pt x="6834" y="6544"/>
                  </a:lnTo>
                  <a:lnTo>
                    <a:pt x="6495" y="6544"/>
                  </a:lnTo>
                  <a:lnTo>
                    <a:pt x="6349" y="6640"/>
                  </a:lnTo>
                  <a:lnTo>
                    <a:pt x="5962" y="6980"/>
                  </a:lnTo>
                  <a:lnTo>
                    <a:pt x="5477" y="7174"/>
                  </a:lnTo>
                  <a:lnTo>
                    <a:pt x="5332" y="7271"/>
                  </a:lnTo>
                  <a:lnTo>
                    <a:pt x="5235" y="7367"/>
                  </a:lnTo>
                  <a:lnTo>
                    <a:pt x="5138" y="7513"/>
                  </a:lnTo>
                  <a:lnTo>
                    <a:pt x="5138" y="7658"/>
                  </a:lnTo>
                  <a:lnTo>
                    <a:pt x="5138" y="8288"/>
                  </a:lnTo>
                  <a:lnTo>
                    <a:pt x="4120" y="8288"/>
                  </a:lnTo>
                  <a:lnTo>
                    <a:pt x="4120" y="7658"/>
                  </a:lnTo>
                  <a:lnTo>
                    <a:pt x="4071" y="7513"/>
                  </a:lnTo>
                  <a:lnTo>
                    <a:pt x="4023" y="7367"/>
                  </a:lnTo>
                  <a:lnTo>
                    <a:pt x="3926" y="7271"/>
                  </a:lnTo>
                  <a:lnTo>
                    <a:pt x="3781" y="7174"/>
                  </a:lnTo>
                  <a:lnTo>
                    <a:pt x="3296" y="6980"/>
                  </a:lnTo>
                  <a:lnTo>
                    <a:pt x="2860" y="6640"/>
                  </a:lnTo>
                  <a:lnTo>
                    <a:pt x="2714" y="6544"/>
                  </a:lnTo>
                  <a:lnTo>
                    <a:pt x="2424" y="6544"/>
                  </a:lnTo>
                  <a:lnTo>
                    <a:pt x="2278" y="6592"/>
                  </a:lnTo>
                  <a:lnTo>
                    <a:pt x="1745" y="6931"/>
                  </a:lnTo>
                  <a:lnTo>
                    <a:pt x="1212" y="6010"/>
                  </a:lnTo>
                  <a:lnTo>
                    <a:pt x="1745" y="5720"/>
                  </a:lnTo>
                  <a:lnTo>
                    <a:pt x="1891" y="5623"/>
                  </a:lnTo>
                  <a:lnTo>
                    <a:pt x="1987" y="5477"/>
                  </a:lnTo>
                  <a:lnTo>
                    <a:pt x="2036" y="5332"/>
                  </a:lnTo>
                  <a:lnTo>
                    <a:pt x="1987" y="5187"/>
                  </a:lnTo>
                  <a:lnTo>
                    <a:pt x="1939" y="4653"/>
                  </a:lnTo>
                  <a:lnTo>
                    <a:pt x="1987" y="4120"/>
                  </a:lnTo>
                  <a:lnTo>
                    <a:pt x="2036" y="3975"/>
                  </a:lnTo>
                  <a:lnTo>
                    <a:pt x="1987" y="3830"/>
                  </a:lnTo>
                  <a:lnTo>
                    <a:pt x="1891" y="3684"/>
                  </a:lnTo>
                  <a:lnTo>
                    <a:pt x="1745" y="3587"/>
                  </a:lnTo>
                  <a:lnTo>
                    <a:pt x="1212" y="3296"/>
                  </a:lnTo>
                  <a:lnTo>
                    <a:pt x="1745" y="2376"/>
                  </a:lnTo>
                  <a:lnTo>
                    <a:pt x="2278" y="2715"/>
                  </a:lnTo>
                  <a:lnTo>
                    <a:pt x="2424" y="2763"/>
                  </a:lnTo>
                  <a:lnTo>
                    <a:pt x="2714" y="2763"/>
                  </a:lnTo>
                  <a:lnTo>
                    <a:pt x="2860" y="2666"/>
                  </a:lnTo>
                  <a:lnTo>
                    <a:pt x="3296" y="2327"/>
                  </a:lnTo>
                  <a:lnTo>
                    <a:pt x="3781" y="2133"/>
                  </a:lnTo>
                  <a:lnTo>
                    <a:pt x="3926" y="2036"/>
                  </a:lnTo>
                  <a:lnTo>
                    <a:pt x="4023" y="1939"/>
                  </a:lnTo>
                  <a:lnTo>
                    <a:pt x="4071" y="1794"/>
                  </a:lnTo>
                  <a:lnTo>
                    <a:pt x="4120" y="1649"/>
                  </a:lnTo>
                  <a:lnTo>
                    <a:pt x="4120" y="1019"/>
                  </a:lnTo>
                  <a:close/>
                  <a:moveTo>
                    <a:pt x="3587" y="1"/>
                  </a:moveTo>
                  <a:lnTo>
                    <a:pt x="3393" y="49"/>
                  </a:lnTo>
                  <a:lnTo>
                    <a:pt x="3248" y="146"/>
                  </a:lnTo>
                  <a:lnTo>
                    <a:pt x="3151" y="292"/>
                  </a:lnTo>
                  <a:lnTo>
                    <a:pt x="3102" y="534"/>
                  </a:lnTo>
                  <a:lnTo>
                    <a:pt x="3102" y="1309"/>
                  </a:lnTo>
                  <a:lnTo>
                    <a:pt x="2763" y="1455"/>
                  </a:lnTo>
                  <a:lnTo>
                    <a:pt x="2472" y="1649"/>
                  </a:lnTo>
                  <a:lnTo>
                    <a:pt x="1794" y="1261"/>
                  </a:lnTo>
                  <a:lnTo>
                    <a:pt x="1600" y="1212"/>
                  </a:lnTo>
                  <a:lnTo>
                    <a:pt x="1406" y="1212"/>
                  </a:lnTo>
                  <a:lnTo>
                    <a:pt x="1212" y="1309"/>
                  </a:lnTo>
                  <a:lnTo>
                    <a:pt x="1115" y="1455"/>
                  </a:lnTo>
                  <a:lnTo>
                    <a:pt x="97" y="3199"/>
                  </a:lnTo>
                  <a:lnTo>
                    <a:pt x="0" y="3393"/>
                  </a:lnTo>
                  <a:lnTo>
                    <a:pt x="49" y="3587"/>
                  </a:lnTo>
                  <a:lnTo>
                    <a:pt x="97" y="3781"/>
                  </a:lnTo>
                  <a:lnTo>
                    <a:pt x="243" y="3926"/>
                  </a:lnTo>
                  <a:lnTo>
                    <a:pt x="970" y="4314"/>
                  </a:lnTo>
                  <a:lnTo>
                    <a:pt x="921" y="4653"/>
                  </a:lnTo>
                  <a:lnTo>
                    <a:pt x="970" y="4993"/>
                  </a:lnTo>
                  <a:lnTo>
                    <a:pt x="243" y="5429"/>
                  </a:lnTo>
                  <a:lnTo>
                    <a:pt x="97" y="5526"/>
                  </a:lnTo>
                  <a:lnTo>
                    <a:pt x="49" y="5720"/>
                  </a:lnTo>
                  <a:lnTo>
                    <a:pt x="0" y="5914"/>
                  </a:lnTo>
                  <a:lnTo>
                    <a:pt x="97" y="6107"/>
                  </a:lnTo>
                  <a:lnTo>
                    <a:pt x="1115" y="7852"/>
                  </a:lnTo>
                  <a:lnTo>
                    <a:pt x="1212" y="7997"/>
                  </a:lnTo>
                  <a:lnTo>
                    <a:pt x="1406" y="8094"/>
                  </a:lnTo>
                  <a:lnTo>
                    <a:pt x="1600" y="8094"/>
                  </a:lnTo>
                  <a:lnTo>
                    <a:pt x="1794" y="8046"/>
                  </a:lnTo>
                  <a:lnTo>
                    <a:pt x="2472" y="7658"/>
                  </a:lnTo>
                  <a:lnTo>
                    <a:pt x="2763" y="7852"/>
                  </a:lnTo>
                  <a:lnTo>
                    <a:pt x="3102" y="7997"/>
                  </a:lnTo>
                  <a:lnTo>
                    <a:pt x="3102" y="8773"/>
                  </a:lnTo>
                  <a:lnTo>
                    <a:pt x="3151" y="9015"/>
                  </a:lnTo>
                  <a:lnTo>
                    <a:pt x="3248" y="9161"/>
                  </a:lnTo>
                  <a:lnTo>
                    <a:pt x="3393" y="9258"/>
                  </a:lnTo>
                  <a:lnTo>
                    <a:pt x="3587" y="9306"/>
                  </a:lnTo>
                  <a:lnTo>
                    <a:pt x="5622" y="9306"/>
                  </a:lnTo>
                  <a:lnTo>
                    <a:pt x="5816" y="9258"/>
                  </a:lnTo>
                  <a:lnTo>
                    <a:pt x="6010" y="9161"/>
                  </a:lnTo>
                  <a:lnTo>
                    <a:pt x="6107" y="9015"/>
                  </a:lnTo>
                  <a:lnTo>
                    <a:pt x="6155" y="8773"/>
                  </a:lnTo>
                  <a:lnTo>
                    <a:pt x="6155" y="7997"/>
                  </a:lnTo>
                  <a:lnTo>
                    <a:pt x="6446" y="7852"/>
                  </a:lnTo>
                  <a:lnTo>
                    <a:pt x="6737" y="7658"/>
                  </a:lnTo>
                  <a:lnTo>
                    <a:pt x="7464" y="8046"/>
                  </a:lnTo>
                  <a:lnTo>
                    <a:pt x="7609" y="8094"/>
                  </a:lnTo>
                  <a:lnTo>
                    <a:pt x="7803" y="8094"/>
                  </a:lnTo>
                  <a:lnTo>
                    <a:pt x="7997" y="7997"/>
                  </a:lnTo>
                  <a:lnTo>
                    <a:pt x="8143" y="7852"/>
                  </a:lnTo>
                  <a:lnTo>
                    <a:pt x="9160" y="6107"/>
                  </a:lnTo>
                  <a:lnTo>
                    <a:pt x="9209" y="5914"/>
                  </a:lnTo>
                  <a:lnTo>
                    <a:pt x="9209" y="5720"/>
                  </a:lnTo>
                  <a:lnTo>
                    <a:pt x="9112" y="5526"/>
                  </a:lnTo>
                  <a:lnTo>
                    <a:pt x="8966" y="5429"/>
                  </a:lnTo>
                  <a:lnTo>
                    <a:pt x="8288" y="4993"/>
                  </a:lnTo>
                  <a:lnTo>
                    <a:pt x="8288" y="4653"/>
                  </a:lnTo>
                  <a:lnTo>
                    <a:pt x="8288" y="4314"/>
                  </a:lnTo>
                  <a:lnTo>
                    <a:pt x="8966" y="3926"/>
                  </a:lnTo>
                  <a:lnTo>
                    <a:pt x="9112" y="3781"/>
                  </a:lnTo>
                  <a:lnTo>
                    <a:pt x="9209" y="3587"/>
                  </a:lnTo>
                  <a:lnTo>
                    <a:pt x="9209" y="3393"/>
                  </a:lnTo>
                  <a:lnTo>
                    <a:pt x="9160" y="3199"/>
                  </a:lnTo>
                  <a:lnTo>
                    <a:pt x="8143" y="1455"/>
                  </a:lnTo>
                  <a:lnTo>
                    <a:pt x="7997" y="1309"/>
                  </a:lnTo>
                  <a:lnTo>
                    <a:pt x="7803" y="1212"/>
                  </a:lnTo>
                  <a:lnTo>
                    <a:pt x="7609" y="1212"/>
                  </a:lnTo>
                  <a:lnTo>
                    <a:pt x="7464" y="1261"/>
                  </a:lnTo>
                  <a:lnTo>
                    <a:pt x="6737" y="1649"/>
                  </a:lnTo>
                  <a:lnTo>
                    <a:pt x="6446" y="1455"/>
                  </a:lnTo>
                  <a:lnTo>
                    <a:pt x="6155" y="1309"/>
                  </a:lnTo>
                  <a:lnTo>
                    <a:pt x="6155" y="534"/>
                  </a:lnTo>
                  <a:lnTo>
                    <a:pt x="6107" y="292"/>
                  </a:lnTo>
                  <a:lnTo>
                    <a:pt x="6010" y="146"/>
                  </a:lnTo>
                  <a:lnTo>
                    <a:pt x="5816" y="49"/>
                  </a:lnTo>
                  <a:lnTo>
                    <a:pt x="5622" y="1"/>
                  </a:lnTo>
                  <a:close/>
                </a:path>
              </a:pathLst>
            </a:custGeom>
            <a:solidFill>
              <a:srgbClr val="3846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11" name="Google Shape;591;p46">
              <a:extLst>
                <a:ext uri="{FF2B5EF4-FFF2-40B4-BE49-F238E27FC236}">
                  <a16:creationId xmlns:a16="http://schemas.microsoft.com/office/drawing/2014/main" id="{466FA3E7-8BE6-5767-BAE8-32BE8BFAD681}"/>
                </a:ext>
              </a:extLst>
            </p:cNvPr>
            <p:cNvSpPr/>
            <p:nvPr/>
          </p:nvSpPr>
          <p:spPr>
            <a:xfrm>
              <a:off x="6981680" y="2888149"/>
              <a:ext cx="69020" cy="67913"/>
            </a:xfrm>
            <a:custGeom>
              <a:avLst/>
              <a:gdLst/>
              <a:ahLst/>
              <a:cxnLst/>
              <a:rect l="l" t="t" r="r" b="b"/>
              <a:pathLst>
                <a:path w="3054" h="3005" extrusionOk="0">
                  <a:moveTo>
                    <a:pt x="1696" y="1018"/>
                  </a:moveTo>
                  <a:lnTo>
                    <a:pt x="1890" y="1163"/>
                  </a:lnTo>
                  <a:lnTo>
                    <a:pt x="1987" y="1309"/>
                  </a:lnTo>
                  <a:lnTo>
                    <a:pt x="2036" y="1502"/>
                  </a:lnTo>
                  <a:lnTo>
                    <a:pt x="1987" y="1696"/>
                  </a:lnTo>
                  <a:lnTo>
                    <a:pt x="1890" y="1842"/>
                  </a:lnTo>
                  <a:lnTo>
                    <a:pt x="1696" y="1987"/>
                  </a:lnTo>
                  <a:lnTo>
                    <a:pt x="1309" y="1987"/>
                  </a:lnTo>
                  <a:lnTo>
                    <a:pt x="1163" y="1842"/>
                  </a:lnTo>
                  <a:lnTo>
                    <a:pt x="1066" y="1696"/>
                  </a:lnTo>
                  <a:lnTo>
                    <a:pt x="1018" y="1502"/>
                  </a:lnTo>
                  <a:lnTo>
                    <a:pt x="1066" y="1309"/>
                  </a:lnTo>
                  <a:lnTo>
                    <a:pt x="1163" y="1163"/>
                  </a:lnTo>
                  <a:lnTo>
                    <a:pt x="1309" y="1018"/>
                  </a:lnTo>
                  <a:close/>
                  <a:moveTo>
                    <a:pt x="1212" y="0"/>
                  </a:moveTo>
                  <a:lnTo>
                    <a:pt x="921" y="97"/>
                  </a:lnTo>
                  <a:lnTo>
                    <a:pt x="679" y="242"/>
                  </a:lnTo>
                  <a:lnTo>
                    <a:pt x="436" y="436"/>
                  </a:lnTo>
                  <a:lnTo>
                    <a:pt x="242" y="630"/>
                  </a:lnTo>
                  <a:lnTo>
                    <a:pt x="97" y="921"/>
                  </a:lnTo>
                  <a:lnTo>
                    <a:pt x="0" y="1212"/>
                  </a:lnTo>
                  <a:lnTo>
                    <a:pt x="0" y="1502"/>
                  </a:lnTo>
                  <a:lnTo>
                    <a:pt x="0" y="1793"/>
                  </a:lnTo>
                  <a:lnTo>
                    <a:pt x="97" y="2084"/>
                  </a:lnTo>
                  <a:lnTo>
                    <a:pt x="242" y="2375"/>
                  </a:lnTo>
                  <a:lnTo>
                    <a:pt x="436" y="2569"/>
                  </a:lnTo>
                  <a:lnTo>
                    <a:pt x="679" y="2763"/>
                  </a:lnTo>
                  <a:lnTo>
                    <a:pt x="921" y="2908"/>
                  </a:lnTo>
                  <a:lnTo>
                    <a:pt x="1212" y="3005"/>
                  </a:lnTo>
                  <a:lnTo>
                    <a:pt x="1842" y="3005"/>
                  </a:lnTo>
                  <a:lnTo>
                    <a:pt x="2084" y="2908"/>
                  </a:lnTo>
                  <a:lnTo>
                    <a:pt x="2375" y="2763"/>
                  </a:lnTo>
                  <a:lnTo>
                    <a:pt x="2569" y="2569"/>
                  </a:lnTo>
                  <a:lnTo>
                    <a:pt x="2763" y="2375"/>
                  </a:lnTo>
                  <a:lnTo>
                    <a:pt x="2908" y="2084"/>
                  </a:lnTo>
                  <a:lnTo>
                    <a:pt x="3005" y="1793"/>
                  </a:lnTo>
                  <a:lnTo>
                    <a:pt x="3053" y="1502"/>
                  </a:lnTo>
                  <a:lnTo>
                    <a:pt x="3005" y="1212"/>
                  </a:lnTo>
                  <a:lnTo>
                    <a:pt x="2908" y="921"/>
                  </a:lnTo>
                  <a:lnTo>
                    <a:pt x="2763" y="630"/>
                  </a:lnTo>
                  <a:lnTo>
                    <a:pt x="2569" y="436"/>
                  </a:lnTo>
                  <a:lnTo>
                    <a:pt x="2375" y="242"/>
                  </a:lnTo>
                  <a:lnTo>
                    <a:pt x="2084" y="97"/>
                  </a:lnTo>
                  <a:lnTo>
                    <a:pt x="1842" y="0"/>
                  </a:lnTo>
                  <a:close/>
                </a:path>
              </a:pathLst>
            </a:custGeom>
            <a:solidFill>
              <a:srgbClr val="3846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012" name="Google Shape;592;p46">
            <a:extLst>
              <a:ext uri="{FF2B5EF4-FFF2-40B4-BE49-F238E27FC236}">
                <a16:creationId xmlns:a16="http://schemas.microsoft.com/office/drawing/2014/main" id="{53B2D16F-470E-CB98-3209-C76C8F983ED2}"/>
              </a:ext>
            </a:extLst>
          </p:cNvPr>
          <p:cNvGrpSpPr/>
          <p:nvPr/>
        </p:nvGrpSpPr>
        <p:grpSpPr>
          <a:xfrm>
            <a:off x="6505472" y="1283028"/>
            <a:ext cx="392133" cy="392155"/>
            <a:chOff x="7408842" y="2635120"/>
            <a:chExt cx="392133" cy="392155"/>
          </a:xfrm>
        </p:grpSpPr>
        <p:sp>
          <p:nvSpPr>
            <p:cNvPr id="2013" name="Google Shape;593;p46">
              <a:extLst>
                <a:ext uri="{FF2B5EF4-FFF2-40B4-BE49-F238E27FC236}">
                  <a16:creationId xmlns:a16="http://schemas.microsoft.com/office/drawing/2014/main" id="{3203EB63-BA35-B012-CB19-B8E2D37201EA}"/>
                </a:ext>
              </a:extLst>
            </p:cNvPr>
            <p:cNvSpPr/>
            <p:nvPr/>
          </p:nvSpPr>
          <p:spPr>
            <a:xfrm>
              <a:off x="7408842" y="2773138"/>
              <a:ext cx="392133" cy="254137"/>
            </a:xfrm>
            <a:custGeom>
              <a:avLst/>
              <a:gdLst/>
              <a:ahLst/>
              <a:cxnLst/>
              <a:rect l="l" t="t" r="r" b="b"/>
              <a:pathLst>
                <a:path w="17351" h="11245" extrusionOk="0">
                  <a:moveTo>
                    <a:pt x="14298" y="9160"/>
                  </a:moveTo>
                  <a:lnTo>
                    <a:pt x="14298" y="10226"/>
                  </a:lnTo>
                  <a:lnTo>
                    <a:pt x="3054" y="10226"/>
                  </a:lnTo>
                  <a:lnTo>
                    <a:pt x="3054" y="9160"/>
                  </a:lnTo>
                  <a:close/>
                  <a:moveTo>
                    <a:pt x="15655" y="1018"/>
                  </a:moveTo>
                  <a:lnTo>
                    <a:pt x="15897" y="1066"/>
                  </a:lnTo>
                  <a:lnTo>
                    <a:pt x="16139" y="1212"/>
                  </a:lnTo>
                  <a:lnTo>
                    <a:pt x="16285" y="1406"/>
                  </a:lnTo>
                  <a:lnTo>
                    <a:pt x="16333" y="1696"/>
                  </a:lnTo>
                  <a:lnTo>
                    <a:pt x="16333" y="10226"/>
                  </a:lnTo>
                  <a:lnTo>
                    <a:pt x="15315" y="10226"/>
                  </a:lnTo>
                  <a:lnTo>
                    <a:pt x="15315" y="8675"/>
                  </a:lnTo>
                  <a:lnTo>
                    <a:pt x="15267" y="8482"/>
                  </a:lnTo>
                  <a:lnTo>
                    <a:pt x="15170" y="8288"/>
                  </a:lnTo>
                  <a:lnTo>
                    <a:pt x="15025" y="8191"/>
                  </a:lnTo>
                  <a:lnTo>
                    <a:pt x="14831" y="8142"/>
                  </a:lnTo>
                  <a:lnTo>
                    <a:pt x="2569" y="8142"/>
                  </a:lnTo>
                  <a:lnTo>
                    <a:pt x="2327" y="8191"/>
                  </a:lnTo>
                  <a:lnTo>
                    <a:pt x="2181" y="8288"/>
                  </a:lnTo>
                  <a:lnTo>
                    <a:pt x="2085" y="8482"/>
                  </a:lnTo>
                  <a:lnTo>
                    <a:pt x="2036" y="8675"/>
                  </a:lnTo>
                  <a:lnTo>
                    <a:pt x="2036" y="10226"/>
                  </a:lnTo>
                  <a:lnTo>
                    <a:pt x="1018" y="10226"/>
                  </a:lnTo>
                  <a:lnTo>
                    <a:pt x="1018" y="1696"/>
                  </a:lnTo>
                  <a:lnTo>
                    <a:pt x="1067" y="1406"/>
                  </a:lnTo>
                  <a:lnTo>
                    <a:pt x="1212" y="1212"/>
                  </a:lnTo>
                  <a:lnTo>
                    <a:pt x="1454" y="1066"/>
                  </a:lnTo>
                  <a:lnTo>
                    <a:pt x="1697" y="1018"/>
                  </a:lnTo>
                  <a:close/>
                  <a:moveTo>
                    <a:pt x="1697" y="0"/>
                  </a:moveTo>
                  <a:lnTo>
                    <a:pt x="1358" y="49"/>
                  </a:lnTo>
                  <a:lnTo>
                    <a:pt x="1018" y="146"/>
                  </a:lnTo>
                  <a:lnTo>
                    <a:pt x="776" y="291"/>
                  </a:lnTo>
                  <a:lnTo>
                    <a:pt x="485" y="485"/>
                  </a:lnTo>
                  <a:lnTo>
                    <a:pt x="291" y="727"/>
                  </a:lnTo>
                  <a:lnTo>
                    <a:pt x="146" y="1018"/>
                  </a:lnTo>
                  <a:lnTo>
                    <a:pt x="49" y="1357"/>
                  </a:lnTo>
                  <a:lnTo>
                    <a:pt x="1" y="1696"/>
                  </a:lnTo>
                  <a:lnTo>
                    <a:pt x="1" y="10711"/>
                  </a:lnTo>
                  <a:lnTo>
                    <a:pt x="49" y="10905"/>
                  </a:lnTo>
                  <a:lnTo>
                    <a:pt x="146" y="11099"/>
                  </a:lnTo>
                  <a:lnTo>
                    <a:pt x="340" y="11196"/>
                  </a:lnTo>
                  <a:lnTo>
                    <a:pt x="534" y="11244"/>
                  </a:lnTo>
                  <a:lnTo>
                    <a:pt x="16818" y="11244"/>
                  </a:lnTo>
                  <a:lnTo>
                    <a:pt x="17012" y="11196"/>
                  </a:lnTo>
                  <a:lnTo>
                    <a:pt x="17206" y="11099"/>
                  </a:lnTo>
                  <a:lnTo>
                    <a:pt x="17303" y="10905"/>
                  </a:lnTo>
                  <a:lnTo>
                    <a:pt x="17351" y="10711"/>
                  </a:lnTo>
                  <a:lnTo>
                    <a:pt x="17351" y="1696"/>
                  </a:lnTo>
                  <a:lnTo>
                    <a:pt x="17303" y="1357"/>
                  </a:lnTo>
                  <a:lnTo>
                    <a:pt x="17206" y="1018"/>
                  </a:lnTo>
                  <a:lnTo>
                    <a:pt x="17060" y="727"/>
                  </a:lnTo>
                  <a:lnTo>
                    <a:pt x="16866" y="485"/>
                  </a:lnTo>
                  <a:lnTo>
                    <a:pt x="16576" y="291"/>
                  </a:lnTo>
                  <a:lnTo>
                    <a:pt x="16333" y="146"/>
                  </a:lnTo>
                  <a:lnTo>
                    <a:pt x="15994" y="49"/>
                  </a:lnTo>
                  <a:lnTo>
                    <a:pt x="15655" y="0"/>
                  </a:lnTo>
                  <a:close/>
                </a:path>
              </a:pathLst>
            </a:custGeom>
            <a:solidFill>
              <a:srgbClr val="3846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14" name="Google Shape;594;p46">
              <a:extLst>
                <a:ext uri="{FF2B5EF4-FFF2-40B4-BE49-F238E27FC236}">
                  <a16:creationId xmlns:a16="http://schemas.microsoft.com/office/drawing/2014/main" id="{4DD9E7AE-797B-3C39-8D73-329B58A0775D}"/>
                </a:ext>
              </a:extLst>
            </p:cNvPr>
            <p:cNvSpPr/>
            <p:nvPr/>
          </p:nvSpPr>
          <p:spPr>
            <a:xfrm>
              <a:off x="7685964" y="2819129"/>
              <a:ext cx="23007" cy="23029"/>
            </a:xfrm>
            <a:custGeom>
              <a:avLst/>
              <a:gdLst/>
              <a:ahLst/>
              <a:cxnLst/>
              <a:rect l="l" t="t" r="r" b="b"/>
              <a:pathLst>
                <a:path w="1018" h="1019" extrusionOk="0">
                  <a:moveTo>
                    <a:pt x="291" y="1"/>
                  </a:moveTo>
                  <a:lnTo>
                    <a:pt x="146" y="146"/>
                  </a:lnTo>
                  <a:lnTo>
                    <a:pt x="49" y="292"/>
                  </a:lnTo>
                  <a:lnTo>
                    <a:pt x="0" y="485"/>
                  </a:lnTo>
                  <a:lnTo>
                    <a:pt x="49" y="679"/>
                  </a:lnTo>
                  <a:lnTo>
                    <a:pt x="146" y="873"/>
                  </a:lnTo>
                  <a:lnTo>
                    <a:pt x="291" y="970"/>
                  </a:lnTo>
                  <a:lnTo>
                    <a:pt x="533" y="1018"/>
                  </a:lnTo>
                  <a:lnTo>
                    <a:pt x="727" y="970"/>
                  </a:lnTo>
                  <a:lnTo>
                    <a:pt x="873" y="873"/>
                  </a:lnTo>
                  <a:lnTo>
                    <a:pt x="969" y="679"/>
                  </a:lnTo>
                  <a:lnTo>
                    <a:pt x="1018" y="485"/>
                  </a:lnTo>
                  <a:lnTo>
                    <a:pt x="969" y="292"/>
                  </a:lnTo>
                  <a:lnTo>
                    <a:pt x="873" y="146"/>
                  </a:lnTo>
                  <a:lnTo>
                    <a:pt x="727" y="1"/>
                  </a:lnTo>
                  <a:close/>
                </a:path>
              </a:pathLst>
            </a:custGeom>
            <a:solidFill>
              <a:srgbClr val="3846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15" name="Google Shape;595;p46">
              <a:extLst>
                <a:ext uri="{FF2B5EF4-FFF2-40B4-BE49-F238E27FC236}">
                  <a16:creationId xmlns:a16="http://schemas.microsoft.com/office/drawing/2014/main" id="{ABF05FD5-0DAC-767F-9F2A-CBDCD4A97B43}"/>
                </a:ext>
              </a:extLst>
            </p:cNvPr>
            <p:cNvSpPr/>
            <p:nvPr/>
          </p:nvSpPr>
          <p:spPr>
            <a:xfrm>
              <a:off x="7454856" y="2819129"/>
              <a:ext cx="104073" cy="23029"/>
            </a:xfrm>
            <a:custGeom>
              <a:avLst/>
              <a:gdLst/>
              <a:ahLst/>
              <a:cxnLst/>
              <a:rect l="l" t="t" r="r" b="b"/>
              <a:pathLst>
                <a:path w="4605" h="1019" extrusionOk="0">
                  <a:moveTo>
                    <a:pt x="533" y="1"/>
                  </a:moveTo>
                  <a:lnTo>
                    <a:pt x="291" y="49"/>
                  </a:lnTo>
                  <a:lnTo>
                    <a:pt x="145" y="146"/>
                  </a:lnTo>
                  <a:lnTo>
                    <a:pt x="49" y="292"/>
                  </a:lnTo>
                  <a:lnTo>
                    <a:pt x="0" y="485"/>
                  </a:lnTo>
                  <a:lnTo>
                    <a:pt x="49" y="679"/>
                  </a:lnTo>
                  <a:lnTo>
                    <a:pt x="145" y="873"/>
                  </a:lnTo>
                  <a:lnTo>
                    <a:pt x="291" y="970"/>
                  </a:lnTo>
                  <a:lnTo>
                    <a:pt x="533" y="1018"/>
                  </a:lnTo>
                  <a:lnTo>
                    <a:pt x="4071" y="1018"/>
                  </a:lnTo>
                  <a:lnTo>
                    <a:pt x="4265" y="970"/>
                  </a:lnTo>
                  <a:lnTo>
                    <a:pt x="4459" y="873"/>
                  </a:lnTo>
                  <a:lnTo>
                    <a:pt x="4556" y="679"/>
                  </a:lnTo>
                  <a:lnTo>
                    <a:pt x="4604" y="485"/>
                  </a:lnTo>
                  <a:lnTo>
                    <a:pt x="4556" y="292"/>
                  </a:lnTo>
                  <a:lnTo>
                    <a:pt x="4459" y="146"/>
                  </a:lnTo>
                  <a:lnTo>
                    <a:pt x="4265" y="49"/>
                  </a:lnTo>
                  <a:lnTo>
                    <a:pt x="4071" y="1"/>
                  </a:lnTo>
                  <a:close/>
                </a:path>
              </a:pathLst>
            </a:custGeom>
            <a:solidFill>
              <a:srgbClr val="3846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16" name="Google Shape;596;p46">
              <a:extLst>
                <a:ext uri="{FF2B5EF4-FFF2-40B4-BE49-F238E27FC236}">
                  <a16:creationId xmlns:a16="http://schemas.microsoft.com/office/drawing/2014/main" id="{47BCB09F-F3E0-DB43-B2E2-CD132FB9F3D3}"/>
                </a:ext>
              </a:extLst>
            </p:cNvPr>
            <p:cNvSpPr/>
            <p:nvPr/>
          </p:nvSpPr>
          <p:spPr>
            <a:xfrm>
              <a:off x="7454856" y="2865142"/>
              <a:ext cx="208123" cy="69020"/>
            </a:xfrm>
            <a:custGeom>
              <a:avLst/>
              <a:gdLst/>
              <a:ahLst/>
              <a:cxnLst/>
              <a:rect l="l" t="t" r="r" b="b"/>
              <a:pathLst>
                <a:path w="9209" h="3054" extrusionOk="0">
                  <a:moveTo>
                    <a:pt x="8191" y="1018"/>
                  </a:moveTo>
                  <a:lnTo>
                    <a:pt x="8191" y="2036"/>
                  </a:lnTo>
                  <a:lnTo>
                    <a:pt x="1018" y="2036"/>
                  </a:lnTo>
                  <a:lnTo>
                    <a:pt x="1018" y="1018"/>
                  </a:lnTo>
                  <a:close/>
                  <a:moveTo>
                    <a:pt x="533" y="0"/>
                  </a:moveTo>
                  <a:lnTo>
                    <a:pt x="291" y="49"/>
                  </a:lnTo>
                  <a:lnTo>
                    <a:pt x="145" y="146"/>
                  </a:lnTo>
                  <a:lnTo>
                    <a:pt x="49" y="340"/>
                  </a:lnTo>
                  <a:lnTo>
                    <a:pt x="0" y="533"/>
                  </a:lnTo>
                  <a:lnTo>
                    <a:pt x="0" y="2569"/>
                  </a:lnTo>
                  <a:lnTo>
                    <a:pt x="49" y="2763"/>
                  </a:lnTo>
                  <a:lnTo>
                    <a:pt x="145" y="2908"/>
                  </a:lnTo>
                  <a:lnTo>
                    <a:pt x="291" y="3005"/>
                  </a:lnTo>
                  <a:lnTo>
                    <a:pt x="533" y="3054"/>
                  </a:lnTo>
                  <a:lnTo>
                    <a:pt x="8724" y="3054"/>
                  </a:lnTo>
                  <a:lnTo>
                    <a:pt x="8918" y="3005"/>
                  </a:lnTo>
                  <a:lnTo>
                    <a:pt x="9063" y="2908"/>
                  </a:lnTo>
                  <a:lnTo>
                    <a:pt x="9160" y="2763"/>
                  </a:lnTo>
                  <a:lnTo>
                    <a:pt x="9208" y="2569"/>
                  </a:lnTo>
                  <a:lnTo>
                    <a:pt x="9208" y="533"/>
                  </a:lnTo>
                  <a:lnTo>
                    <a:pt x="9160" y="340"/>
                  </a:lnTo>
                  <a:lnTo>
                    <a:pt x="9063" y="146"/>
                  </a:lnTo>
                  <a:lnTo>
                    <a:pt x="8918" y="49"/>
                  </a:lnTo>
                  <a:lnTo>
                    <a:pt x="8724" y="0"/>
                  </a:lnTo>
                  <a:close/>
                </a:path>
              </a:pathLst>
            </a:custGeom>
            <a:solidFill>
              <a:srgbClr val="3846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17" name="Google Shape;597;p46">
              <a:extLst>
                <a:ext uri="{FF2B5EF4-FFF2-40B4-BE49-F238E27FC236}">
                  <a16:creationId xmlns:a16="http://schemas.microsoft.com/office/drawing/2014/main" id="{D93D9C93-3081-18C1-490E-2377B621BAD4}"/>
                </a:ext>
              </a:extLst>
            </p:cNvPr>
            <p:cNvSpPr/>
            <p:nvPr/>
          </p:nvSpPr>
          <p:spPr>
            <a:xfrm>
              <a:off x="7685964" y="2865142"/>
              <a:ext cx="69020" cy="69020"/>
            </a:xfrm>
            <a:custGeom>
              <a:avLst/>
              <a:gdLst/>
              <a:ahLst/>
              <a:cxnLst/>
              <a:rect l="l" t="t" r="r" b="b"/>
              <a:pathLst>
                <a:path w="3054" h="3054" extrusionOk="0">
                  <a:moveTo>
                    <a:pt x="2036" y="1018"/>
                  </a:moveTo>
                  <a:lnTo>
                    <a:pt x="2036" y="2036"/>
                  </a:lnTo>
                  <a:lnTo>
                    <a:pt x="1018" y="2036"/>
                  </a:lnTo>
                  <a:lnTo>
                    <a:pt x="1018" y="1018"/>
                  </a:lnTo>
                  <a:close/>
                  <a:moveTo>
                    <a:pt x="533" y="0"/>
                  </a:moveTo>
                  <a:lnTo>
                    <a:pt x="339" y="49"/>
                  </a:lnTo>
                  <a:lnTo>
                    <a:pt x="146" y="146"/>
                  </a:lnTo>
                  <a:lnTo>
                    <a:pt x="49" y="340"/>
                  </a:lnTo>
                  <a:lnTo>
                    <a:pt x="0" y="533"/>
                  </a:lnTo>
                  <a:lnTo>
                    <a:pt x="0" y="2569"/>
                  </a:lnTo>
                  <a:lnTo>
                    <a:pt x="49" y="2763"/>
                  </a:lnTo>
                  <a:lnTo>
                    <a:pt x="146" y="2908"/>
                  </a:lnTo>
                  <a:lnTo>
                    <a:pt x="339" y="3005"/>
                  </a:lnTo>
                  <a:lnTo>
                    <a:pt x="533" y="3054"/>
                  </a:lnTo>
                  <a:lnTo>
                    <a:pt x="2569" y="3054"/>
                  </a:lnTo>
                  <a:lnTo>
                    <a:pt x="2763" y="3005"/>
                  </a:lnTo>
                  <a:lnTo>
                    <a:pt x="2908" y="2908"/>
                  </a:lnTo>
                  <a:lnTo>
                    <a:pt x="3005" y="2763"/>
                  </a:lnTo>
                  <a:lnTo>
                    <a:pt x="3053" y="2569"/>
                  </a:lnTo>
                  <a:lnTo>
                    <a:pt x="3053" y="533"/>
                  </a:lnTo>
                  <a:lnTo>
                    <a:pt x="3005" y="340"/>
                  </a:lnTo>
                  <a:lnTo>
                    <a:pt x="2908" y="146"/>
                  </a:lnTo>
                  <a:lnTo>
                    <a:pt x="2763" y="49"/>
                  </a:lnTo>
                  <a:lnTo>
                    <a:pt x="2569" y="0"/>
                  </a:lnTo>
                  <a:close/>
                </a:path>
              </a:pathLst>
            </a:custGeom>
            <a:solidFill>
              <a:srgbClr val="3846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18" name="Google Shape;598;p46">
              <a:extLst>
                <a:ext uri="{FF2B5EF4-FFF2-40B4-BE49-F238E27FC236}">
                  <a16:creationId xmlns:a16="http://schemas.microsoft.com/office/drawing/2014/main" id="{D15F172F-6265-24FB-4A70-A1975A09E27D}"/>
                </a:ext>
              </a:extLst>
            </p:cNvPr>
            <p:cNvSpPr/>
            <p:nvPr/>
          </p:nvSpPr>
          <p:spPr>
            <a:xfrm>
              <a:off x="7408842" y="2635120"/>
              <a:ext cx="392133" cy="115034"/>
            </a:xfrm>
            <a:custGeom>
              <a:avLst/>
              <a:gdLst/>
              <a:ahLst/>
              <a:cxnLst/>
              <a:rect l="l" t="t" r="r" b="b"/>
              <a:pathLst>
                <a:path w="17351" h="5090" extrusionOk="0">
                  <a:moveTo>
                    <a:pt x="12601" y="1018"/>
                  </a:moveTo>
                  <a:lnTo>
                    <a:pt x="12601" y="1988"/>
                  </a:lnTo>
                  <a:lnTo>
                    <a:pt x="3393" y="1988"/>
                  </a:lnTo>
                  <a:lnTo>
                    <a:pt x="3393" y="1018"/>
                  </a:lnTo>
                  <a:close/>
                  <a:moveTo>
                    <a:pt x="13619" y="1358"/>
                  </a:moveTo>
                  <a:lnTo>
                    <a:pt x="15800" y="2521"/>
                  </a:lnTo>
                  <a:lnTo>
                    <a:pt x="13619" y="3684"/>
                  </a:lnTo>
                  <a:lnTo>
                    <a:pt x="13619" y="1358"/>
                  </a:lnTo>
                  <a:close/>
                  <a:moveTo>
                    <a:pt x="2375" y="1018"/>
                  </a:moveTo>
                  <a:lnTo>
                    <a:pt x="2375" y="4072"/>
                  </a:lnTo>
                  <a:lnTo>
                    <a:pt x="1503" y="4072"/>
                  </a:lnTo>
                  <a:lnTo>
                    <a:pt x="1309" y="4023"/>
                  </a:lnTo>
                  <a:lnTo>
                    <a:pt x="1164" y="3926"/>
                  </a:lnTo>
                  <a:lnTo>
                    <a:pt x="1067" y="3781"/>
                  </a:lnTo>
                  <a:lnTo>
                    <a:pt x="1018" y="3587"/>
                  </a:lnTo>
                  <a:lnTo>
                    <a:pt x="1018" y="1503"/>
                  </a:lnTo>
                  <a:lnTo>
                    <a:pt x="1067" y="1309"/>
                  </a:lnTo>
                  <a:lnTo>
                    <a:pt x="1164" y="1164"/>
                  </a:lnTo>
                  <a:lnTo>
                    <a:pt x="1309" y="1067"/>
                  </a:lnTo>
                  <a:lnTo>
                    <a:pt x="1503" y="1018"/>
                  </a:lnTo>
                  <a:close/>
                  <a:moveTo>
                    <a:pt x="12601" y="3005"/>
                  </a:moveTo>
                  <a:lnTo>
                    <a:pt x="12601" y="4072"/>
                  </a:lnTo>
                  <a:lnTo>
                    <a:pt x="3393" y="4072"/>
                  </a:lnTo>
                  <a:lnTo>
                    <a:pt x="3393" y="3005"/>
                  </a:lnTo>
                  <a:close/>
                  <a:moveTo>
                    <a:pt x="1503" y="1"/>
                  </a:moveTo>
                  <a:lnTo>
                    <a:pt x="1212" y="49"/>
                  </a:lnTo>
                  <a:lnTo>
                    <a:pt x="921" y="98"/>
                  </a:lnTo>
                  <a:lnTo>
                    <a:pt x="679" y="243"/>
                  </a:lnTo>
                  <a:lnTo>
                    <a:pt x="437" y="437"/>
                  </a:lnTo>
                  <a:lnTo>
                    <a:pt x="243" y="679"/>
                  </a:lnTo>
                  <a:lnTo>
                    <a:pt x="146" y="921"/>
                  </a:lnTo>
                  <a:lnTo>
                    <a:pt x="49" y="1212"/>
                  </a:lnTo>
                  <a:lnTo>
                    <a:pt x="1" y="1503"/>
                  </a:lnTo>
                  <a:lnTo>
                    <a:pt x="1" y="3587"/>
                  </a:lnTo>
                  <a:lnTo>
                    <a:pt x="49" y="3878"/>
                  </a:lnTo>
                  <a:lnTo>
                    <a:pt x="146" y="4169"/>
                  </a:lnTo>
                  <a:lnTo>
                    <a:pt x="243" y="4411"/>
                  </a:lnTo>
                  <a:lnTo>
                    <a:pt x="437" y="4653"/>
                  </a:lnTo>
                  <a:lnTo>
                    <a:pt x="679" y="4799"/>
                  </a:lnTo>
                  <a:lnTo>
                    <a:pt x="921" y="4944"/>
                  </a:lnTo>
                  <a:lnTo>
                    <a:pt x="1212" y="5041"/>
                  </a:lnTo>
                  <a:lnTo>
                    <a:pt x="1503" y="5089"/>
                  </a:lnTo>
                  <a:lnTo>
                    <a:pt x="13135" y="5089"/>
                  </a:lnTo>
                  <a:lnTo>
                    <a:pt x="13231" y="5041"/>
                  </a:lnTo>
                  <a:lnTo>
                    <a:pt x="13377" y="4993"/>
                  </a:lnTo>
                  <a:lnTo>
                    <a:pt x="17060" y="2957"/>
                  </a:lnTo>
                  <a:lnTo>
                    <a:pt x="17206" y="2860"/>
                  </a:lnTo>
                  <a:lnTo>
                    <a:pt x="17254" y="2763"/>
                  </a:lnTo>
                  <a:lnTo>
                    <a:pt x="17351" y="2618"/>
                  </a:lnTo>
                  <a:lnTo>
                    <a:pt x="17351" y="2521"/>
                  </a:lnTo>
                  <a:lnTo>
                    <a:pt x="17303" y="2375"/>
                  </a:lnTo>
                  <a:lnTo>
                    <a:pt x="17254" y="2230"/>
                  </a:lnTo>
                  <a:lnTo>
                    <a:pt x="17206" y="2133"/>
                  </a:lnTo>
                  <a:lnTo>
                    <a:pt x="17060" y="2036"/>
                  </a:lnTo>
                  <a:lnTo>
                    <a:pt x="13377" y="49"/>
                  </a:lnTo>
                  <a:lnTo>
                    <a:pt x="13231" y="1"/>
                  </a:lnTo>
                  <a:close/>
                </a:path>
              </a:pathLst>
            </a:custGeom>
            <a:solidFill>
              <a:srgbClr val="3846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19" name="Google Shape;599;p46">
              <a:extLst>
                <a:ext uri="{FF2B5EF4-FFF2-40B4-BE49-F238E27FC236}">
                  <a16:creationId xmlns:a16="http://schemas.microsoft.com/office/drawing/2014/main" id="{B636FA3B-3018-2826-9246-6247F73E3F54}"/>
                </a:ext>
              </a:extLst>
            </p:cNvPr>
            <p:cNvSpPr/>
            <p:nvPr/>
          </p:nvSpPr>
          <p:spPr>
            <a:xfrm>
              <a:off x="7731955" y="2819129"/>
              <a:ext cx="23029" cy="23029"/>
            </a:xfrm>
            <a:custGeom>
              <a:avLst/>
              <a:gdLst/>
              <a:ahLst/>
              <a:cxnLst/>
              <a:rect l="l" t="t" r="r" b="b"/>
              <a:pathLst>
                <a:path w="1019" h="1019" extrusionOk="0">
                  <a:moveTo>
                    <a:pt x="292" y="1"/>
                  </a:moveTo>
                  <a:lnTo>
                    <a:pt x="146" y="146"/>
                  </a:lnTo>
                  <a:lnTo>
                    <a:pt x="49" y="292"/>
                  </a:lnTo>
                  <a:lnTo>
                    <a:pt x="1" y="485"/>
                  </a:lnTo>
                  <a:lnTo>
                    <a:pt x="49" y="679"/>
                  </a:lnTo>
                  <a:lnTo>
                    <a:pt x="146" y="873"/>
                  </a:lnTo>
                  <a:lnTo>
                    <a:pt x="292" y="970"/>
                  </a:lnTo>
                  <a:lnTo>
                    <a:pt x="485" y="1018"/>
                  </a:lnTo>
                  <a:lnTo>
                    <a:pt x="728" y="970"/>
                  </a:lnTo>
                  <a:lnTo>
                    <a:pt x="873" y="873"/>
                  </a:lnTo>
                  <a:lnTo>
                    <a:pt x="970" y="679"/>
                  </a:lnTo>
                  <a:lnTo>
                    <a:pt x="1018" y="485"/>
                  </a:lnTo>
                  <a:lnTo>
                    <a:pt x="970" y="292"/>
                  </a:lnTo>
                  <a:lnTo>
                    <a:pt x="873" y="146"/>
                  </a:lnTo>
                  <a:lnTo>
                    <a:pt x="728" y="1"/>
                  </a:lnTo>
                  <a:close/>
                </a:path>
              </a:pathLst>
            </a:custGeom>
            <a:solidFill>
              <a:srgbClr val="3846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020" name="Google Shape;600;p46">
            <a:extLst>
              <a:ext uri="{FF2B5EF4-FFF2-40B4-BE49-F238E27FC236}">
                <a16:creationId xmlns:a16="http://schemas.microsoft.com/office/drawing/2014/main" id="{2FDCC4D3-927F-E63A-1C64-A9D4DD71296F}"/>
              </a:ext>
            </a:extLst>
          </p:cNvPr>
          <p:cNvGrpSpPr/>
          <p:nvPr/>
        </p:nvGrpSpPr>
        <p:grpSpPr>
          <a:xfrm>
            <a:off x="4109085" y="2880226"/>
            <a:ext cx="369148" cy="392133"/>
            <a:chOff x="6021962" y="3316250"/>
            <a:chExt cx="369148" cy="392133"/>
          </a:xfrm>
        </p:grpSpPr>
        <p:sp>
          <p:nvSpPr>
            <p:cNvPr id="2021" name="Google Shape;601;p46">
              <a:extLst>
                <a:ext uri="{FF2B5EF4-FFF2-40B4-BE49-F238E27FC236}">
                  <a16:creationId xmlns:a16="http://schemas.microsoft.com/office/drawing/2014/main" id="{D312B02F-869A-63D5-5171-FA9101440AA4}"/>
                </a:ext>
              </a:extLst>
            </p:cNvPr>
            <p:cNvSpPr/>
            <p:nvPr/>
          </p:nvSpPr>
          <p:spPr>
            <a:xfrm>
              <a:off x="6193053" y="3409509"/>
              <a:ext cx="69020" cy="69020"/>
            </a:xfrm>
            <a:custGeom>
              <a:avLst/>
              <a:gdLst/>
              <a:ahLst/>
              <a:cxnLst/>
              <a:rect l="l" t="t" r="r" b="b"/>
              <a:pathLst>
                <a:path w="3054" h="3054" extrusionOk="0">
                  <a:moveTo>
                    <a:pt x="1503" y="1018"/>
                  </a:moveTo>
                  <a:lnTo>
                    <a:pt x="1697" y="1066"/>
                  </a:lnTo>
                  <a:lnTo>
                    <a:pt x="1890" y="1163"/>
                  </a:lnTo>
                  <a:lnTo>
                    <a:pt x="1987" y="1357"/>
                  </a:lnTo>
                  <a:lnTo>
                    <a:pt x="2036" y="1551"/>
                  </a:lnTo>
                  <a:lnTo>
                    <a:pt x="1987" y="1745"/>
                  </a:lnTo>
                  <a:lnTo>
                    <a:pt x="1890" y="1890"/>
                  </a:lnTo>
                  <a:lnTo>
                    <a:pt x="1697" y="1987"/>
                  </a:lnTo>
                  <a:lnTo>
                    <a:pt x="1503" y="2036"/>
                  </a:lnTo>
                  <a:lnTo>
                    <a:pt x="1309" y="1987"/>
                  </a:lnTo>
                  <a:lnTo>
                    <a:pt x="1163" y="1890"/>
                  </a:lnTo>
                  <a:lnTo>
                    <a:pt x="1018" y="1745"/>
                  </a:lnTo>
                  <a:lnTo>
                    <a:pt x="1018" y="1551"/>
                  </a:lnTo>
                  <a:lnTo>
                    <a:pt x="1018" y="1357"/>
                  </a:lnTo>
                  <a:lnTo>
                    <a:pt x="1163" y="1163"/>
                  </a:lnTo>
                  <a:lnTo>
                    <a:pt x="1309" y="1066"/>
                  </a:lnTo>
                  <a:lnTo>
                    <a:pt x="1503" y="1018"/>
                  </a:lnTo>
                  <a:close/>
                  <a:moveTo>
                    <a:pt x="1503" y="0"/>
                  </a:moveTo>
                  <a:lnTo>
                    <a:pt x="1212" y="49"/>
                  </a:lnTo>
                  <a:lnTo>
                    <a:pt x="921" y="146"/>
                  </a:lnTo>
                  <a:lnTo>
                    <a:pt x="679" y="291"/>
                  </a:lnTo>
                  <a:lnTo>
                    <a:pt x="436" y="436"/>
                  </a:lnTo>
                  <a:lnTo>
                    <a:pt x="243" y="679"/>
                  </a:lnTo>
                  <a:lnTo>
                    <a:pt x="97" y="921"/>
                  </a:lnTo>
                  <a:lnTo>
                    <a:pt x="0" y="1212"/>
                  </a:lnTo>
                  <a:lnTo>
                    <a:pt x="0" y="1551"/>
                  </a:lnTo>
                  <a:lnTo>
                    <a:pt x="0" y="1842"/>
                  </a:lnTo>
                  <a:lnTo>
                    <a:pt x="97" y="2133"/>
                  </a:lnTo>
                  <a:lnTo>
                    <a:pt x="243" y="2375"/>
                  </a:lnTo>
                  <a:lnTo>
                    <a:pt x="436" y="2617"/>
                  </a:lnTo>
                  <a:lnTo>
                    <a:pt x="679" y="2811"/>
                  </a:lnTo>
                  <a:lnTo>
                    <a:pt x="921" y="2957"/>
                  </a:lnTo>
                  <a:lnTo>
                    <a:pt x="1212" y="3005"/>
                  </a:lnTo>
                  <a:lnTo>
                    <a:pt x="1503" y="3054"/>
                  </a:lnTo>
                  <a:lnTo>
                    <a:pt x="1794" y="3005"/>
                  </a:lnTo>
                  <a:lnTo>
                    <a:pt x="2084" y="2957"/>
                  </a:lnTo>
                  <a:lnTo>
                    <a:pt x="2375" y="2811"/>
                  </a:lnTo>
                  <a:lnTo>
                    <a:pt x="2569" y="2617"/>
                  </a:lnTo>
                  <a:lnTo>
                    <a:pt x="2763" y="2375"/>
                  </a:lnTo>
                  <a:lnTo>
                    <a:pt x="2908" y="2133"/>
                  </a:lnTo>
                  <a:lnTo>
                    <a:pt x="3005" y="1842"/>
                  </a:lnTo>
                  <a:lnTo>
                    <a:pt x="3054" y="1551"/>
                  </a:lnTo>
                  <a:lnTo>
                    <a:pt x="3005" y="1212"/>
                  </a:lnTo>
                  <a:lnTo>
                    <a:pt x="2908" y="921"/>
                  </a:lnTo>
                  <a:lnTo>
                    <a:pt x="2763" y="679"/>
                  </a:lnTo>
                  <a:lnTo>
                    <a:pt x="2569" y="436"/>
                  </a:lnTo>
                  <a:lnTo>
                    <a:pt x="2375" y="291"/>
                  </a:lnTo>
                  <a:lnTo>
                    <a:pt x="2084" y="146"/>
                  </a:lnTo>
                  <a:lnTo>
                    <a:pt x="1794" y="49"/>
                  </a:lnTo>
                  <a:lnTo>
                    <a:pt x="1503" y="0"/>
                  </a:lnTo>
                  <a:close/>
                </a:path>
              </a:pathLst>
            </a:custGeom>
            <a:solidFill>
              <a:srgbClr val="3846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22" name="Google Shape;602;p46">
              <a:extLst>
                <a:ext uri="{FF2B5EF4-FFF2-40B4-BE49-F238E27FC236}">
                  <a16:creationId xmlns:a16="http://schemas.microsoft.com/office/drawing/2014/main" id="{DDEF5A91-36C6-2406-56E9-07FFF5D008F6}"/>
                </a:ext>
              </a:extLst>
            </p:cNvPr>
            <p:cNvSpPr/>
            <p:nvPr/>
          </p:nvSpPr>
          <p:spPr>
            <a:xfrm>
              <a:off x="6021962" y="3316250"/>
              <a:ext cx="369148" cy="392133"/>
            </a:xfrm>
            <a:custGeom>
              <a:avLst/>
              <a:gdLst/>
              <a:ahLst/>
              <a:cxnLst/>
              <a:rect l="l" t="t" r="r" b="b"/>
              <a:pathLst>
                <a:path w="16334" h="17351" extrusionOk="0">
                  <a:moveTo>
                    <a:pt x="4508" y="7318"/>
                  </a:moveTo>
                  <a:lnTo>
                    <a:pt x="4653" y="8336"/>
                  </a:lnTo>
                  <a:lnTo>
                    <a:pt x="4847" y="9306"/>
                  </a:lnTo>
                  <a:lnTo>
                    <a:pt x="3490" y="9306"/>
                  </a:lnTo>
                  <a:lnTo>
                    <a:pt x="3490" y="8675"/>
                  </a:lnTo>
                  <a:lnTo>
                    <a:pt x="3539" y="8433"/>
                  </a:lnTo>
                  <a:lnTo>
                    <a:pt x="3587" y="8239"/>
                  </a:lnTo>
                  <a:lnTo>
                    <a:pt x="3684" y="7997"/>
                  </a:lnTo>
                  <a:lnTo>
                    <a:pt x="3781" y="7852"/>
                  </a:lnTo>
                  <a:lnTo>
                    <a:pt x="3926" y="7658"/>
                  </a:lnTo>
                  <a:lnTo>
                    <a:pt x="4120" y="7512"/>
                  </a:lnTo>
                  <a:lnTo>
                    <a:pt x="4314" y="7415"/>
                  </a:lnTo>
                  <a:lnTo>
                    <a:pt x="4508" y="7318"/>
                  </a:lnTo>
                  <a:close/>
                  <a:moveTo>
                    <a:pt x="8143" y="1163"/>
                  </a:moveTo>
                  <a:lnTo>
                    <a:pt x="8482" y="1454"/>
                  </a:lnTo>
                  <a:lnTo>
                    <a:pt x="8870" y="1890"/>
                  </a:lnTo>
                  <a:lnTo>
                    <a:pt x="9306" y="2424"/>
                  </a:lnTo>
                  <a:lnTo>
                    <a:pt x="9742" y="3102"/>
                  </a:lnTo>
                  <a:lnTo>
                    <a:pt x="10130" y="3829"/>
                  </a:lnTo>
                  <a:lnTo>
                    <a:pt x="10324" y="4265"/>
                  </a:lnTo>
                  <a:lnTo>
                    <a:pt x="10469" y="4701"/>
                  </a:lnTo>
                  <a:lnTo>
                    <a:pt x="10566" y="5186"/>
                  </a:lnTo>
                  <a:lnTo>
                    <a:pt x="10663" y="5671"/>
                  </a:lnTo>
                  <a:lnTo>
                    <a:pt x="10760" y="6204"/>
                  </a:lnTo>
                  <a:lnTo>
                    <a:pt x="10760" y="6737"/>
                  </a:lnTo>
                  <a:lnTo>
                    <a:pt x="10760" y="7415"/>
                  </a:lnTo>
                  <a:lnTo>
                    <a:pt x="10663" y="8045"/>
                  </a:lnTo>
                  <a:lnTo>
                    <a:pt x="10566" y="8675"/>
                  </a:lnTo>
                  <a:lnTo>
                    <a:pt x="10421" y="9306"/>
                  </a:lnTo>
                  <a:lnTo>
                    <a:pt x="5865" y="9306"/>
                  </a:lnTo>
                  <a:lnTo>
                    <a:pt x="5719" y="8675"/>
                  </a:lnTo>
                  <a:lnTo>
                    <a:pt x="5623" y="8045"/>
                  </a:lnTo>
                  <a:lnTo>
                    <a:pt x="5574" y="7415"/>
                  </a:lnTo>
                  <a:lnTo>
                    <a:pt x="5526" y="6737"/>
                  </a:lnTo>
                  <a:lnTo>
                    <a:pt x="5574" y="6010"/>
                  </a:lnTo>
                  <a:lnTo>
                    <a:pt x="5671" y="5234"/>
                  </a:lnTo>
                  <a:lnTo>
                    <a:pt x="5913" y="4508"/>
                  </a:lnTo>
                  <a:lnTo>
                    <a:pt x="6156" y="3829"/>
                  </a:lnTo>
                  <a:lnTo>
                    <a:pt x="6350" y="3490"/>
                  </a:lnTo>
                  <a:lnTo>
                    <a:pt x="6543" y="3102"/>
                  </a:lnTo>
                  <a:lnTo>
                    <a:pt x="7076" y="2327"/>
                  </a:lnTo>
                  <a:lnTo>
                    <a:pt x="7658" y="1648"/>
                  </a:lnTo>
                  <a:lnTo>
                    <a:pt x="8143" y="1163"/>
                  </a:lnTo>
                  <a:close/>
                  <a:moveTo>
                    <a:pt x="11778" y="7318"/>
                  </a:moveTo>
                  <a:lnTo>
                    <a:pt x="11971" y="7415"/>
                  </a:lnTo>
                  <a:lnTo>
                    <a:pt x="12165" y="7512"/>
                  </a:lnTo>
                  <a:lnTo>
                    <a:pt x="12359" y="7658"/>
                  </a:lnTo>
                  <a:lnTo>
                    <a:pt x="12505" y="7852"/>
                  </a:lnTo>
                  <a:lnTo>
                    <a:pt x="12602" y="7997"/>
                  </a:lnTo>
                  <a:lnTo>
                    <a:pt x="12698" y="8239"/>
                  </a:lnTo>
                  <a:lnTo>
                    <a:pt x="12747" y="8433"/>
                  </a:lnTo>
                  <a:lnTo>
                    <a:pt x="12795" y="8675"/>
                  </a:lnTo>
                  <a:lnTo>
                    <a:pt x="12795" y="9306"/>
                  </a:lnTo>
                  <a:lnTo>
                    <a:pt x="11487" y="9306"/>
                  </a:lnTo>
                  <a:lnTo>
                    <a:pt x="11681" y="8336"/>
                  </a:lnTo>
                  <a:lnTo>
                    <a:pt x="11778" y="7318"/>
                  </a:lnTo>
                  <a:close/>
                  <a:moveTo>
                    <a:pt x="10275" y="10323"/>
                  </a:moveTo>
                  <a:lnTo>
                    <a:pt x="10275" y="11341"/>
                  </a:lnTo>
                  <a:lnTo>
                    <a:pt x="6010" y="11341"/>
                  </a:lnTo>
                  <a:lnTo>
                    <a:pt x="6010" y="10323"/>
                  </a:lnTo>
                  <a:close/>
                  <a:moveTo>
                    <a:pt x="4992" y="4071"/>
                  </a:moveTo>
                  <a:lnTo>
                    <a:pt x="4799" y="4604"/>
                  </a:lnTo>
                  <a:lnTo>
                    <a:pt x="4653" y="5186"/>
                  </a:lnTo>
                  <a:lnTo>
                    <a:pt x="4605" y="5719"/>
                  </a:lnTo>
                  <a:lnTo>
                    <a:pt x="4508" y="6301"/>
                  </a:lnTo>
                  <a:lnTo>
                    <a:pt x="4120" y="6398"/>
                  </a:lnTo>
                  <a:lnTo>
                    <a:pt x="3732" y="6592"/>
                  </a:lnTo>
                  <a:lnTo>
                    <a:pt x="3393" y="6785"/>
                  </a:lnTo>
                  <a:lnTo>
                    <a:pt x="3102" y="7125"/>
                  </a:lnTo>
                  <a:lnTo>
                    <a:pt x="2812" y="7464"/>
                  </a:lnTo>
                  <a:lnTo>
                    <a:pt x="2666" y="7852"/>
                  </a:lnTo>
                  <a:lnTo>
                    <a:pt x="2521" y="8239"/>
                  </a:lnTo>
                  <a:lnTo>
                    <a:pt x="2472" y="8675"/>
                  </a:lnTo>
                  <a:lnTo>
                    <a:pt x="2472" y="9790"/>
                  </a:lnTo>
                  <a:lnTo>
                    <a:pt x="2521" y="9984"/>
                  </a:lnTo>
                  <a:lnTo>
                    <a:pt x="2666" y="10178"/>
                  </a:lnTo>
                  <a:lnTo>
                    <a:pt x="2812" y="10275"/>
                  </a:lnTo>
                  <a:lnTo>
                    <a:pt x="3005" y="10323"/>
                  </a:lnTo>
                  <a:lnTo>
                    <a:pt x="4992" y="10323"/>
                  </a:lnTo>
                  <a:lnTo>
                    <a:pt x="4992" y="11826"/>
                  </a:lnTo>
                  <a:lnTo>
                    <a:pt x="5041" y="12020"/>
                  </a:lnTo>
                  <a:lnTo>
                    <a:pt x="5138" y="12213"/>
                  </a:lnTo>
                  <a:lnTo>
                    <a:pt x="5332" y="12310"/>
                  </a:lnTo>
                  <a:lnTo>
                    <a:pt x="5526" y="12359"/>
                  </a:lnTo>
                  <a:lnTo>
                    <a:pt x="6689" y="12359"/>
                  </a:lnTo>
                  <a:lnTo>
                    <a:pt x="6495" y="12795"/>
                  </a:lnTo>
                  <a:lnTo>
                    <a:pt x="6398" y="13086"/>
                  </a:lnTo>
                  <a:lnTo>
                    <a:pt x="6204" y="13328"/>
                  </a:lnTo>
                  <a:lnTo>
                    <a:pt x="6010" y="13570"/>
                  </a:lnTo>
                  <a:lnTo>
                    <a:pt x="5768" y="13764"/>
                  </a:lnTo>
                  <a:lnTo>
                    <a:pt x="5429" y="13958"/>
                  </a:lnTo>
                  <a:lnTo>
                    <a:pt x="5089" y="14152"/>
                  </a:lnTo>
                  <a:lnTo>
                    <a:pt x="1018" y="14152"/>
                  </a:lnTo>
                  <a:lnTo>
                    <a:pt x="1018" y="4071"/>
                  </a:lnTo>
                  <a:close/>
                  <a:moveTo>
                    <a:pt x="8579" y="12359"/>
                  </a:moveTo>
                  <a:lnTo>
                    <a:pt x="8676" y="12747"/>
                  </a:lnTo>
                  <a:lnTo>
                    <a:pt x="8870" y="13231"/>
                  </a:lnTo>
                  <a:lnTo>
                    <a:pt x="9112" y="13716"/>
                  </a:lnTo>
                  <a:lnTo>
                    <a:pt x="9451" y="14152"/>
                  </a:lnTo>
                  <a:lnTo>
                    <a:pt x="6883" y="14152"/>
                  </a:lnTo>
                  <a:lnTo>
                    <a:pt x="7173" y="13716"/>
                  </a:lnTo>
                  <a:lnTo>
                    <a:pt x="7464" y="13231"/>
                  </a:lnTo>
                  <a:lnTo>
                    <a:pt x="7610" y="12747"/>
                  </a:lnTo>
                  <a:lnTo>
                    <a:pt x="7755" y="12359"/>
                  </a:lnTo>
                  <a:close/>
                  <a:moveTo>
                    <a:pt x="15316" y="4071"/>
                  </a:moveTo>
                  <a:lnTo>
                    <a:pt x="15316" y="14152"/>
                  </a:lnTo>
                  <a:lnTo>
                    <a:pt x="11196" y="14152"/>
                  </a:lnTo>
                  <a:lnTo>
                    <a:pt x="10857" y="13958"/>
                  </a:lnTo>
                  <a:lnTo>
                    <a:pt x="10566" y="13764"/>
                  </a:lnTo>
                  <a:lnTo>
                    <a:pt x="10275" y="13570"/>
                  </a:lnTo>
                  <a:lnTo>
                    <a:pt x="10081" y="13328"/>
                  </a:lnTo>
                  <a:lnTo>
                    <a:pt x="9936" y="13086"/>
                  </a:lnTo>
                  <a:lnTo>
                    <a:pt x="9791" y="12795"/>
                  </a:lnTo>
                  <a:lnTo>
                    <a:pt x="9597" y="12359"/>
                  </a:lnTo>
                  <a:lnTo>
                    <a:pt x="10808" y="12359"/>
                  </a:lnTo>
                  <a:lnTo>
                    <a:pt x="11002" y="12310"/>
                  </a:lnTo>
                  <a:lnTo>
                    <a:pt x="11148" y="12213"/>
                  </a:lnTo>
                  <a:lnTo>
                    <a:pt x="11244" y="12020"/>
                  </a:lnTo>
                  <a:lnTo>
                    <a:pt x="11293" y="11826"/>
                  </a:lnTo>
                  <a:lnTo>
                    <a:pt x="11293" y="10323"/>
                  </a:lnTo>
                  <a:lnTo>
                    <a:pt x="13280" y="10323"/>
                  </a:lnTo>
                  <a:lnTo>
                    <a:pt x="13474" y="10275"/>
                  </a:lnTo>
                  <a:lnTo>
                    <a:pt x="13668" y="10178"/>
                  </a:lnTo>
                  <a:lnTo>
                    <a:pt x="13765" y="9984"/>
                  </a:lnTo>
                  <a:lnTo>
                    <a:pt x="13813" y="9790"/>
                  </a:lnTo>
                  <a:lnTo>
                    <a:pt x="13813" y="8675"/>
                  </a:lnTo>
                  <a:lnTo>
                    <a:pt x="13765" y="8239"/>
                  </a:lnTo>
                  <a:lnTo>
                    <a:pt x="13668" y="7852"/>
                  </a:lnTo>
                  <a:lnTo>
                    <a:pt x="13474" y="7464"/>
                  </a:lnTo>
                  <a:lnTo>
                    <a:pt x="13232" y="7125"/>
                  </a:lnTo>
                  <a:lnTo>
                    <a:pt x="12941" y="6785"/>
                  </a:lnTo>
                  <a:lnTo>
                    <a:pt x="12553" y="6592"/>
                  </a:lnTo>
                  <a:lnTo>
                    <a:pt x="12165" y="6398"/>
                  </a:lnTo>
                  <a:lnTo>
                    <a:pt x="11778" y="6301"/>
                  </a:lnTo>
                  <a:lnTo>
                    <a:pt x="11729" y="5719"/>
                  </a:lnTo>
                  <a:lnTo>
                    <a:pt x="11632" y="5186"/>
                  </a:lnTo>
                  <a:lnTo>
                    <a:pt x="11487" y="4604"/>
                  </a:lnTo>
                  <a:lnTo>
                    <a:pt x="11341" y="4071"/>
                  </a:lnTo>
                  <a:close/>
                  <a:moveTo>
                    <a:pt x="8143" y="0"/>
                  </a:moveTo>
                  <a:lnTo>
                    <a:pt x="7997" y="49"/>
                  </a:lnTo>
                  <a:lnTo>
                    <a:pt x="7852" y="97"/>
                  </a:lnTo>
                  <a:lnTo>
                    <a:pt x="7707" y="243"/>
                  </a:lnTo>
                  <a:lnTo>
                    <a:pt x="7319" y="582"/>
                  </a:lnTo>
                  <a:lnTo>
                    <a:pt x="6786" y="1115"/>
                  </a:lnTo>
                  <a:lnTo>
                    <a:pt x="6156" y="1842"/>
                  </a:lnTo>
                  <a:lnTo>
                    <a:pt x="5768" y="2424"/>
                  </a:lnTo>
                  <a:lnTo>
                    <a:pt x="5429" y="3054"/>
                  </a:lnTo>
                  <a:lnTo>
                    <a:pt x="485" y="3054"/>
                  </a:lnTo>
                  <a:lnTo>
                    <a:pt x="291" y="3102"/>
                  </a:lnTo>
                  <a:lnTo>
                    <a:pt x="146" y="3199"/>
                  </a:lnTo>
                  <a:lnTo>
                    <a:pt x="49" y="3393"/>
                  </a:lnTo>
                  <a:lnTo>
                    <a:pt x="1" y="3587"/>
                  </a:lnTo>
                  <a:lnTo>
                    <a:pt x="1" y="14637"/>
                  </a:lnTo>
                  <a:lnTo>
                    <a:pt x="49" y="14831"/>
                  </a:lnTo>
                  <a:lnTo>
                    <a:pt x="146" y="15024"/>
                  </a:lnTo>
                  <a:lnTo>
                    <a:pt x="291" y="15121"/>
                  </a:lnTo>
                  <a:lnTo>
                    <a:pt x="485" y="15170"/>
                  </a:lnTo>
                  <a:lnTo>
                    <a:pt x="7658" y="15170"/>
                  </a:lnTo>
                  <a:lnTo>
                    <a:pt x="7658" y="16333"/>
                  </a:lnTo>
                  <a:lnTo>
                    <a:pt x="3878" y="16333"/>
                  </a:lnTo>
                  <a:lnTo>
                    <a:pt x="3684" y="16381"/>
                  </a:lnTo>
                  <a:lnTo>
                    <a:pt x="3539" y="16478"/>
                  </a:lnTo>
                  <a:lnTo>
                    <a:pt x="3393" y="16624"/>
                  </a:lnTo>
                  <a:lnTo>
                    <a:pt x="3393" y="16866"/>
                  </a:lnTo>
                  <a:lnTo>
                    <a:pt x="3393" y="17060"/>
                  </a:lnTo>
                  <a:lnTo>
                    <a:pt x="3539" y="17205"/>
                  </a:lnTo>
                  <a:lnTo>
                    <a:pt x="3684" y="17302"/>
                  </a:lnTo>
                  <a:lnTo>
                    <a:pt x="3878" y="17351"/>
                  </a:lnTo>
                  <a:lnTo>
                    <a:pt x="12408" y="17351"/>
                  </a:lnTo>
                  <a:lnTo>
                    <a:pt x="12602" y="17302"/>
                  </a:lnTo>
                  <a:lnTo>
                    <a:pt x="12795" y="17205"/>
                  </a:lnTo>
                  <a:lnTo>
                    <a:pt x="12892" y="17060"/>
                  </a:lnTo>
                  <a:lnTo>
                    <a:pt x="12941" y="16866"/>
                  </a:lnTo>
                  <a:lnTo>
                    <a:pt x="12892" y="16624"/>
                  </a:lnTo>
                  <a:lnTo>
                    <a:pt x="12795" y="16478"/>
                  </a:lnTo>
                  <a:lnTo>
                    <a:pt x="12602" y="16381"/>
                  </a:lnTo>
                  <a:lnTo>
                    <a:pt x="12408" y="16333"/>
                  </a:lnTo>
                  <a:lnTo>
                    <a:pt x="8676" y="16333"/>
                  </a:lnTo>
                  <a:lnTo>
                    <a:pt x="8676" y="15170"/>
                  </a:lnTo>
                  <a:lnTo>
                    <a:pt x="15800" y="15170"/>
                  </a:lnTo>
                  <a:lnTo>
                    <a:pt x="15994" y="15121"/>
                  </a:lnTo>
                  <a:lnTo>
                    <a:pt x="16139" y="15024"/>
                  </a:lnTo>
                  <a:lnTo>
                    <a:pt x="16285" y="14831"/>
                  </a:lnTo>
                  <a:lnTo>
                    <a:pt x="16333" y="14637"/>
                  </a:lnTo>
                  <a:lnTo>
                    <a:pt x="16333" y="3587"/>
                  </a:lnTo>
                  <a:lnTo>
                    <a:pt x="16285" y="3393"/>
                  </a:lnTo>
                  <a:lnTo>
                    <a:pt x="16139" y="3199"/>
                  </a:lnTo>
                  <a:lnTo>
                    <a:pt x="15994" y="3102"/>
                  </a:lnTo>
                  <a:lnTo>
                    <a:pt x="15800" y="3054"/>
                  </a:lnTo>
                  <a:lnTo>
                    <a:pt x="10905" y="3054"/>
                  </a:lnTo>
                  <a:lnTo>
                    <a:pt x="10518" y="2424"/>
                  </a:lnTo>
                  <a:lnTo>
                    <a:pt x="10130" y="1842"/>
                  </a:lnTo>
                  <a:lnTo>
                    <a:pt x="9500" y="1115"/>
                  </a:lnTo>
                  <a:lnTo>
                    <a:pt x="8967" y="582"/>
                  </a:lnTo>
                  <a:lnTo>
                    <a:pt x="8627" y="243"/>
                  </a:lnTo>
                  <a:lnTo>
                    <a:pt x="8434" y="97"/>
                  </a:lnTo>
                  <a:lnTo>
                    <a:pt x="8288" y="49"/>
                  </a:lnTo>
                  <a:lnTo>
                    <a:pt x="8143" y="0"/>
                  </a:lnTo>
                  <a:close/>
                </a:path>
              </a:pathLst>
            </a:custGeom>
            <a:solidFill>
              <a:srgbClr val="3846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023" name="Google Shape;603;p46">
            <a:extLst>
              <a:ext uri="{FF2B5EF4-FFF2-40B4-BE49-F238E27FC236}">
                <a16:creationId xmlns:a16="http://schemas.microsoft.com/office/drawing/2014/main" id="{5AB8C12C-B511-DB9A-DAFA-30BFFC32DB17}"/>
              </a:ext>
            </a:extLst>
          </p:cNvPr>
          <p:cNvGrpSpPr/>
          <p:nvPr/>
        </p:nvGrpSpPr>
        <p:grpSpPr>
          <a:xfrm>
            <a:off x="1723295" y="2898784"/>
            <a:ext cx="340672" cy="392133"/>
            <a:chOff x="1363817" y="3990012"/>
            <a:chExt cx="340672" cy="392133"/>
          </a:xfrm>
        </p:grpSpPr>
        <p:sp>
          <p:nvSpPr>
            <p:cNvPr id="2024" name="Google Shape;604;p46">
              <a:extLst>
                <a:ext uri="{FF2B5EF4-FFF2-40B4-BE49-F238E27FC236}">
                  <a16:creationId xmlns:a16="http://schemas.microsoft.com/office/drawing/2014/main" id="{190EA9F7-BC26-1CE9-691A-AEDA7140F184}"/>
                </a:ext>
              </a:extLst>
            </p:cNvPr>
            <p:cNvSpPr/>
            <p:nvPr/>
          </p:nvSpPr>
          <p:spPr>
            <a:xfrm>
              <a:off x="1363817" y="3990012"/>
              <a:ext cx="177478" cy="392133"/>
            </a:xfrm>
            <a:custGeom>
              <a:avLst/>
              <a:gdLst/>
              <a:ahLst/>
              <a:cxnLst/>
              <a:rect l="l" t="t" r="r" b="b"/>
              <a:pathLst>
                <a:path w="7853" h="17351" extrusionOk="0">
                  <a:moveTo>
                    <a:pt x="3927" y="1018"/>
                  </a:moveTo>
                  <a:lnTo>
                    <a:pt x="4411" y="1067"/>
                  </a:lnTo>
                  <a:lnTo>
                    <a:pt x="4896" y="1212"/>
                  </a:lnTo>
                  <a:lnTo>
                    <a:pt x="5332" y="1455"/>
                  </a:lnTo>
                  <a:lnTo>
                    <a:pt x="5720" y="1745"/>
                  </a:lnTo>
                  <a:lnTo>
                    <a:pt x="6011" y="2133"/>
                  </a:lnTo>
                  <a:lnTo>
                    <a:pt x="6253" y="2569"/>
                  </a:lnTo>
                  <a:lnTo>
                    <a:pt x="6398" y="3054"/>
                  </a:lnTo>
                  <a:lnTo>
                    <a:pt x="6447" y="3539"/>
                  </a:lnTo>
                  <a:lnTo>
                    <a:pt x="6398" y="4072"/>
                  </a:lnTo>
                  <a:lnTo>
                    <a:pt x="6253" y="4556"/>
                  </a:lnTo>
                  <a:lnTo>
                    <a:pt x="6011" y="4992"/>
                  </a:lnTo>
                  <a:lnTo>
                    <a:pt x="5720" y="5332"/>
                  </a:lnTo>
                  <a:lnTo>
                    <a:pt x="5332" y="5671"/>
                  </a:lnTo>
                  <a:lnTo>
                    <a:pt x="4896" y="5913"/>
                  </a:lnTo>
                  <a:lnTo>
                    <a:pt x="4411" y="6059"/>
                  </a:lnTo>
                  <a:lnTo>
                    <a:pt x="3927" y="6107"/>
                  </a:lnTo>
                  <a:lnTo>
                    <a:pt x="3393" y="6059"/>
                  </a:lnTo>
                  <a:lnTo>
                    <a:pt x="2909" y="5913"/>
                  </a:lnTo>
                  <a:lnTo>
                    <a:pt x="2521" y="5671"/>
                  </a:lnTo>
                  <a:lnTo>
                    <a:pt x="2133" y="5332"/>
                  </a:lnTo>
                  <a:lnTo>
                    <a:pt x="1794" y="4992"/>
                  </a:lnTo>
                  <a:lnTo>
                    <a:pt x="1600" y="4556"/>
                  </a:lnTo>
                  <a:lnTo>
                    <a:pt x="1406" y="4072"/>
                  </a:lnTo>
                  <a:lnTo>
                    <a:pt x="1358" y="3539"/>
                  </a:lnTo>
                  <a:lnTo>
                    <a:pt x="1406" y="3054"/>
                  </a:lnTo>
                  <a:lnTo>
                    <a:pt x="1600" y="2569"/>
                  </a:lnTo>
                  <a:lnTo>
                    <a:pt x="1794" y="2133"/>
                  </a:lnTo>
                  <a:lnTo>
                    <a:pt x="2133" y="1745"/>
                  </a:lnTo>
                  <a:lnTo>
                    <a:pt x="2521" y="1455"/>
                  </a:lnTo>
                  <a:lnTo>
                    <a:pt x="2909" y="1212"/>
                  </a:lnTo>
                  <a:lnTo>
                    <a:pt x="3393" y="1067"/>
                  </a:lnTo>
                  <a:lnTo>
                    <a:pt x="3927" y="1018"/>
                  </a:lnTo>
                  <a:close/>
                  <a:moveTo>
                    <a:pt x="2327" y="8870"/>
                  </a:moveTo>
                  <a:lnTo>
                    <a:pt x="2521" y="8918"/>
                  </a:lnTo>
                  <a:lnTo>
                    <a:pt x="2715" y="8967"/>
                  </a:lnTo>
                  <a:lnTo>
                    <a:pt x="2909" y="9064"/>
                  </a:lnTo>
                  <a:lnTo>
                    <a:pt x="3054" y="9160"/>
                  </a:lnTo>
                  <a:lnTo>
                    <a:pt x="3200" y="9306"/>
                  </a:lnTo>
                  <a:lnTo>
                    <a:pt x="3296" y="9500"/>
                  </a:lnTo>
                  <a:lnTo>
                    <a:pt x="3393" y="9694"/>
                  </a:lnTo>
                  <a:lnTo>
                    <a:pt x="3393" y="9887"/>
                  </a:lnTo>
                  <a:lnTo>
                    <a:pt x="1891" y="9887"/>
                  </a:lnTo>
                  <a:lnTo>
                    <a:pt x="1697" y="9790"/>
                  </a:lnTo>
                  <a:lnTo>
                    <a:pt x="1552" y="9742"/>
                  </a:lnTo>
                  <a:lnTo>
                    <a:pt x="1358" y="9597"/>
                  </a:lnTo>
                  <a:lnTo>
                    <a:pt x="1261" y="9451"/>
                  </a:lnTo>
                  <a:lnTo>
                    <a:pt x="1164" y="9257"/>
                  </a:lnTo>
                  <a:lnTo>
                    <a:pt x="1067" y="9064"/>
                  </a:lnTo>
                  <a:lnTo>
                    <a:pt x="1019" y="8870"/>
                  </a:lnTo>
                  <a:close/>
                  <a:moveTo>
                    <a:pt x="6786" y="8870"/>
                  </a:moveTo>
                  <a:lnTo>
                    <a:pt x="6737" y="9064"/>
                  </a:lnTo>
                  <a:lnTo>
                    <a:pt x="6689" y="9257"/>
                  </a:lnTo>
                  <a:lnTo>
                    <a:pt x="6592" y="9451"/>
                  </a:lnTo>
                  <a:lnTo>
                    <a:pt x="6447" y="9597"/>
                  </a:lnTo>
                  <a:lnTo>
                    <a:pt x="6301" y="9742"/>
                  </a:lnTo>
                  <a:lnTo>
                    <a:pt x="6107" y="9790"/>
                  </a:lnTo>
                  <a:lnTo>
                    <a:pt x="5914" y="9887"/>
                  </a:lnTo>
                  <a:lnTo>
                    <a:pt x="4411" y="9887"/>
                  </a:lnTo>
                  <a:lnTo>
                    <a:pt x="4460" y="9694"/>
                  </a:lnTo>
                  <a:lnTo>
                    <a:pt x="4508" y="9500"/>
                  </a:lnTo>
                  <a:lnTo>
                    <a:pt x="4653" y="9306"/>
                  </a:lnTo>
                  <a:lnTo>
                    <a:pt x="4750" y="9160"/>
                  </a:lnTo>
                  <a:lnTo>
                    <a:pt x="4944" y="9064"/>
                  </a:lnTo>
                  <a:lnTo>
                    <a:pt x="5090" y="8967"/>
                  </a:lnTo>
                  <a:lnTo>
                    <a:pt x="5284" y="8918"/>
                  </a:lnTo>
                  <a:lnTo>
                    <a:pt x="5526" y="8870"/>
                  </a:lnTo>
                  <a:close/>
                  <a:moveTo>
                    <a:pt x="6301" y="12941"/>
                  </a:moveTo>
                  <a:lnTo>
                    <a:pt x="5768" y="16333"/>
                  </a:lnTo>
                  <a:lnTo>
                    <a:pt x="2036" y="16333"/>
                  </a:lnTo>
                  <a:lnTo>
                    <a:pt x="1552" y="12941"/>
                  </a:lnTo>
                  <a:close/>
                  <a:moveTo>
                    <a:pt x="3539" y="1"/>
                  </a:moveTo>
                  <a:lnTo>
                    <a:pt x="3200" y="49"/>
                  </a:lnTo>
                  <a:lnTo>
                    <a:pt x="2860" y="146"/>
                  </a:lnTo>
                  <a:lnTo>
                    <a:pt x="2521" y="291"/>
                  </a:lnTo>
                  <a:lnTo>
                    <a:pt x="2230" y="437"/>
                  </a:lnTo>
                  <a:lnTo>
                    <a:pt x="1939" y="631"/>
                  </a:lnTo>
                  <a:lnTo>
                    <a:pt x="1649" y="825"/>
                  </a:lnTo>
                  <a:lnTo>
                    <a:pt x="1406" y="1067"/>
                  </a:lnTo>
                  <a:lnTo>
                    <a:pt x="1164" y="1309"/>
                  </a:lnTo>
                  <a:lnTo>
                    <a:pt x="970" y="1551"/>
                  </a:lnTo>
                  <a:lnTo>
                    <a:pt x="776" y="1842"/>
                  </a:lnTo>
                  <a:lnTo>
                    <a:pt x="631" y="2182"/>
                  </a:lnTo>
                  <a:lnTo>
                    <a:pt x="534" y="2521"/>
                  </a:lnTo>
                  <a:lnTo>
                    <a:pt x="437" y="2860"/>
                  </a:lnTo>
                  <a:lnTo>
                    <a:pt x="389" y="3199"/>
                  </a:lnTo>
                  <a:lnTo>
                    <a:pt x="340" y="3539"/>
                  </a:lnTo>
                  <a:lnTo>
                    <a:pt x="389" y="3878"/>
                  </a:lnTo>
                  <a:lnTo>
                    <a:pt x="437" y="4217"/>
                  </a:lnTo>
                  <a:lnTo>
                    <a:pt x="485" y="4508"/>
                  </a:lnTo>
                  <a:lnTo>
                    <a:pt x="582" y="4847"/>
                  </a:lnTo>
                  <a:lnTo>
                    <a:pt x="873" y="5380"/>
                  </a:lnTo>
                  <a:lnTo>
                    <a:pt x="1261" y="5913"/>
                  </a:lnTo>
                  <a:lnTo>
                    <a:pt x="1697" y="6349"/>
                  </a:lnTo>
                  <a:lnTo>
                    <a:pt x="2230" y="6689"/>
                  </a:lnTo>
                  <a:lnTo>
                    <a:pt x="2763" y="6931"/>
                  </a:lnTo>
                  <a:lnTo>
                    <a:pt x="3103" y="7028"/>
                  </a:lnTo>
                  <a:lnTo>
                    <a:pt x="3393" y="7076"/>
                  </a:lnTo>
                  <a:lnTo>
                    <a:pt x="3393" y="8143"/>
                  </a:lnTo>
                  <a:lnTo>
                    <a:pt x="3151" y="8046"/>
                  </a:lnTo>
                  <a:lnTo>
                    <a:pt x="2909" y="7949"/>
                  </a:lnTo>
                  <a:lnTo>
                    <a:pt x="2618" y="7900"/>
                  </a:lnTo>
                  <a:lnTo>
                    <a:pt x="2327" y="7852"/>
                  </a:lnTo>
                  <a:lnTo>
                    <a:pt x="534" y="7852"/>
                  </a:lnTo>
                  <a:lnTo>
                    <a:pt x="340" y="7900"/>
                  </a:lnTo>
                  <a:lnTo>
                    <a:pt x="146" y="7997"/>
                  </a:lnTo>
                  <a:lnTo>
                    <a:pt x="49" y="8191"/>
                  </a:lnTo>
                  <a:lnTo>
                    <a:pt x="1" y="8385"/>
                  </a:lnTo>
                  <a:lnTo>
                    <a:pt x="1" y="8821"/>
                  </a:lnTo>
                  <a:lnTo>
                    <a:pt x="49" y="9209"/>
                  </a:lnTo>
                  <a:lnTo>
                    <a:pt x="195" y="9645"/>
                  </a:lnTo>
                  <a:lnTo>
                    <a:pt x="389" y="9984"/>
                  </a:lnTo>
                  <a:lnTo>
                    <a:pt x="631" y="10275"/>
                  </a:lnTo>
                  <a:lnTo>
                    <a:pt x="970" y="10566"/>
                  </a:lnTo>
                  <a:lnTo>
                    <a:pt x="1309" y="10760"/>
                  </a:lnTo>
                  <a:lnTo>
                    <a:pt x="1697" y="10857"/>
                  </a:lnTo>
                  <a:lnTo>
                    <a:pt x="2133" y="10905"/>
                  </a:lnTo>
                  <a:lnTo>
                    <a:pt x="3393" y="10905"/>
                  </a:lnTo>
                  <a:lnTo>
                    <a:pt x="3393" y="11923"/>
                  </a:lnTo>
                  <a:lnTo>
                    <a:pt x="922" y="11923"/>
                  </a:lnTo>
                  <a:lnTo>
                    <a:pt x="728" y="11971"/>
                  </a:lnTo>
                  <a:lnTo>
                    <a:pt x="534" y="12117"/>
                  </a:lnTo>
                  <a:lnTo>
                    <a:pt x="437" y="12311"/>
                  </a:lnTo>
                  <a:lnTo>
                    <a:pt x="437" y="12505"/>
                  </a:lnTo>
                  <a:lnTo>
                    <a:pt x="1019" y="16333"/>
                  </a:lnTo>
                  <a:lnTo>
                    <a:pt x="485" y="16333"/>
                  </a:lnTo>
                  <a:lnTo>
                    <a:pt x="292" y="16382"/>
                  </a:lnTo>
                  <a:lnTo>
                    <a:pt x="146" y="16479"/>
                  </a:lnTo>
                  <a:lnTo>
                    <a:pt x="49" y="16624"/>
                  </a:lnTo>
                  <a:lnTo>
                    <a:pt x="1" y="16818"/>
                  </a:lnTo>
                  <a:lnTo>
                    <a:pt x="49" y="17012"/>
                  </a:lnTo>
                  <a:lnTo>
                    <a:pt x="146" y="17206"/>
                  </a:lnTo>
                  <a:lnTo>
                    <a:pt x="292" y="17303"/>
                  </a:lnTo>
                  <a:lnTo>
                    <a:pt x="485" y="17351"/>
                  </a:lnTo>
                  <a:lnTo>
                    <a:pt x="7319" y="17351"/>
                  </a:lnTo>
                  <a:lnTo>
                    <a:pt x="7513" y="17303"/>
                  </a:lnTo>
                  <a:lnTo>
                    <a:pt x="7707" y="17206"/>
                  </a:lnTo>
                  <a:lnTo>
                    <a:pt x="7804" y="17012"/>
                  </a:lnTo>
                  <a:lnTo>
                    <a:pt x="7852" y="16818"/>
                  </a:lnTo>
                  <a:lnTo>
                    <a:pt x="7804" y="16624"/>
                  </a:lnTo>
                  <a:lnTo>
                    <a:pt x="7707" y="16479"/>
                  </a:lnTo>
                  <a:lnTo>
                    <a:pt x="7513" y="16382"/>
                  </a:lnTo>
                  <a:lnTo>
                    <a:pt x="7319" y="16333"/>
                  </a:lnTo>
                  <a:lnTo>
                    <a:pt x="6834" y="16333"/>
                  </a:lnTo>
                  <a:lnTo>
                    <a:pt x="7416" y="12505"/>
                  </a:lnTo>
                  <a:lnTo>
                    <a:pt x="7368" y="12311"/>
                  </a:lnTo>
                  <a:lnTo>
                    <a:pt x="7271" y="12117"/>
                  </a:lnTo>
                  <a:lnTo>
                    <a:pt x="7125" y="11971"/>
                  </a:lnTo>
                  <a:lnTo>
                    <a:pt x="6883" y="11923"/>
                  </a:lnTo>
                  <a:lnTo>
                    <a:pt x="4411" y="11923"/>
                  </a:lnTo>
                  <a:lnTo>
                    <a:pt x="4411" y="10905"/>
                  </a:lnTo>
                  <a:lnTo>
                    <a:pt x="5720" y="10905"/>
                  </a:lnTo>
                  <a:lnTo>
                    <a:pt x="6156" y="10857"/>
                  </a:lnTo>
                  <a:lnTo>
                    <a:pt x="6544" y="10760"/>
                  </a:lnTo>
                  <a:lnTo>
                    <a:pt x="6883" y="10566"/>
                  </a:lnTo>
                  <a:lnTo>
                    <a:pt x="7174" y="10275"/>
                  </a:lnTo>
                  <a:lnTo>
                    <a:pt x="7464" y="9984"/>
                  </a:lnTo>
                  <a:lnTo>
                    <a:pt x="7658" y="9645"/>
                  </a:lnTo>
                  <a:lnTo>
                    <a:pt x="7755" y="9209"/>
                  </a:lnTo>
                  <a:lnTo>
                    <a:pt x="7804" y="8821"/>
                  </a:lnTo>
                  <a:lnTo>
                    <a:pt x="7804" y="8385"/>
                  </a:lnTo>
                  <a:lnTo>
                    <a:pt x="7755" y="8191"/>
                  </a:lnTo>
                  <a:lnTo>
                    <a:pt x="7658" y="7997"/>
                  </a:lnTo>
                  <a:lnTo>
                    <a:pt x="7513" y="7900"/>
                  </a:lnTo>
                  <a:lnTo>
                    <a:pt x="7319" y="7852"/>
                  </a:lnTo>
                  <a:lnTo>
                    <a:pt x="5526" y="7852"/>
                  </a:lnTo>
                  <a:lnTo>
                    <a:pt x="5235" y="7900"/>
                  </a:lnTo>
                  <a:lnTo>
                    <a:pt x="4944" y="7949"/>
                  </a:lnTo>
                  <a:lnTo>
                    <a:pt x="4653" y="8046"/>
                  </a:lnTo>
                  <a:lnTo>
                    <a:pt x="4411" y="8143"/>
                  </a:lnTo>
                  <a:lnTo>
                    <a:pt x="4411" y="7076"/>
                  </a:lnTo>
                  <a:lnTo>
                    <a:pt x="4750" y="7028"/>
                  </a:lnTo>
                  <a:lnTo>
                    <a:pt x="5041" y="6931"/>
                  </a:lnTo>
                  <a:lnTo>
                    <a:pt x="5623" y="6689"/>
                  </a:lnTo>
                  <a:lnTo>
                    <a:pt x="6156" y="6349"/>
                  </a:lnTo>
                  <a:lnTo>
                    <a:pt x="6592" y="5913"/>
                  </a:lnTo>
                  <a:lnTo>
                    <a:pt x="6980" y="5380"/>
                  </a:lnTo>
                  <a:lnTo>
                    <a:pt x="7222" y="4847"/>
                  </a:lnTo>
                  <a:lnTo>
                    <a:pt x="7319" y="4508"/>
                  </a:lnTo>
                  <a:lnTo>
                    <a:pt x="7416" y="4217"/>
                  </a:lnTo>
                  <a:lnTo>
                    <a:pt x="7464" y="3878"/>
                  </a:lnTo>
                  <a:lnTo>
                    <a:pt x="7464" y="3539"/>
                  </a:lnTo>
                  <a:lnTo>
                    <a:pt x="7464" y="3199"/>
                  </a:lnTo>
                  <a:lnTo>
                    <a:pt x="7416" y="2860"/>
                  </a:lnTo>
                  <a:lnTo>
                    <a:pt x="7319" y="2521"/>
                  </a:lnTo>
                  <a:lnTo>
                    <a:pt x="7174" y="2182"/>
                  </a:lnTo>
                  <a:lnTo>
                    <a:pt x="7028" y="1842"/>
                  </a:lnTo>
                  <a:lnTo>
                    <a:pt x="6883" y="1551"/>
                  </a:lnTo>
                  <a:lnTo>
                    <a:pt x="6641" y="1309"/>
                  </a:lnTo>
                  <a:lnTo>
                    <a:pt x="6447" y="1067"/>
                  </a:lnTo>
                  <a:lnTo>
                    <a:pt x="6156" y="825"/>
                  </a:lnTo>
                  <a:lnTo>
                    <a:pt x="5914" y="631"/>
                  </a:lnTo>
                  <a:lnTo>
                    <a:pt x="5623" y="437"/>
                  </a:lnTo>
                  <a:lnTo>
                    <a:pt x="5284" y="291"/>
                  </a:lnTo>
                  <a:lnTo>
                    <a:pt x="4993" y="146"/>
                  </a:lnTo>
                  <a:lnTo>
                    <a:pt x="4653" y="49"/>
                  </a:lnTo>
                  <a:lnTo>
                    <a:pt x="4266" y="1"/>
                  </a:lnTo>
                  <a:close/>
                </a:path>
              </a:pathLst>
            </a:custGeom>
            <a:solidFill>
              <a:srgbClr val="3846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25" name="Google Shape;605;p46">
              <a:extLst>
                <a:ext uri="{FF2B5EF4-FFF2-40B4-BE49-F238E27FC236}">
                  <a16:creationId xmlns:a16="http://schemas.microsoft.com/office/drawing/2014/main" id="{289F89FF-4188-BD1F-CD57-03260F65B0D6}"/>
                </a:ext>
              </a:extLst>
            </p:cNvPr>
            <p:cNvSpPr/>
            <p:nvPr/>
          </p:nvSpPr>
          <p:spPr>
            <a:xfrm>
              <a:off x="1417492" y="4036026"/>
              <a:ext cx="69020" cy="69020"/>
            </a:xfrm>
            <a:custGeom>
              <a:avLst/>
              <a:gdLst/>
              <a:ahLst/>
              <a:cxnLst/>
              <a:rect l="l" t="t" r="r" b="b"/>
              <a:pathLst>
                <a:path w="3054" h="3054" extrusionOk="0">
                  <a:moveTo>
                    <a:pt x="1552" y="1018"/>
                  </a:moveTo>
                  <a:lnTo>
                    <a:pt x="1745" y="1066"/>
                  </a:lnTo>
                  <a:lnTo>
                    <a:pt x="1891" y="1163"/>
                  </a:lnTo>
                  <a:lnTo>
                    <a:pt x="1988" y="1309"/>
                  </a:lnTo>
                  <a:lnTo>
                    <a:pt x="2036" y="1503"/>
                  </a:lnTo>
                  <a:lnTo>
                    <a:pt x="1988" y="1696"/>
                  </a:lnTo>
                  <a:lnTo>
                    <a:pt x="1891" y="1890"/>
                  </a:lnTo>
                  <a:lnTo>
                    <a:pt x="1745" y="1987"/>
                  </a:lnTo>
                  <a:lnTo>
                    <a:pt x="1552" y="2036"/>
                  </a:lnTo>
                  <a:lnTo>
                    <a:pt x="1358" y="1987"/>
                  </a:lnTo>
                  <a:lnTo>
                    <a:pt x="1164" y="1890"/>
                  </a:lnTo>
                  <a:lnTo>
                    <a:pt x="1067" y="1696"/>
                  </a:lnTo>
                  <a:lnTo>
                    <a:pt x="1018" y="1503"/>
                  </a:lnTo>
                  <a:lnTo>
                    <a:pt x="1067" y="1309"/>
                  </a:lnTo>
                  <a:lnTo>
                    <a:pt x="1164" y="1163"/>
                  </a:lnTo>
                  <a:lnTo>
                    <a:pt x="1358" y="1066"/>
                  </a:lnTo>
                  <a:lnTo>
                    <a:pt x="1552" y="1018"/>
                  </a:lnTo>
                  <a:close/>
                  <a:moveTo>
                    <a:pt x="1552" y="0"/>
                  </a:moveTo>
                  <a:lnTo>
                    <a:pt x="1212" y="49"/>
                  </a:lnTo>
                  <a:lnTo>
                    <a:pt x="970" y="97"/>
                  </a:lnTo>
                  <a:lnTo>
                    <a:pt x="679" y="242"/>
                  </a:lnTo>
                  <a:lnTo>
                    <a:pt x="485" y="436"/>
                  </a:lnTo>
                  <a:lnTo>
                    <a:pt x="291" y="679"/>
                  </a:lnTo>
                  <a:lnTo>
                    <a:pt x="146" y="921"/>
                  </a:lnTo>
                  <a:lnTo>
                    <a:pt x="49" y="1212"/>
                  </a:lnTo>
                  <a:lnTo>
                    <a:pt x="1" y="1503"/>
                  </a:lnTo>
                  <a:lnTo>
                    <a:pt x="49" y="1842"/>
                  </a:lnTo>
                  <a:lnTo>
                    <a:pt x="146" y="2133"/>
                  </a:lnTo>
                  <a:lnTo>
                    <a:pt x="291" y="2375"/>
                  </a:lnTo>
                  <a:lnTo>
                    <a:pt x="485" y="2617"/>
                  </a:lnTo>
                  <a:lnTo>
                    <a:pt x="679" y="2763"/>
                  </a:lnTo>
                  <a:lnTo>
                    <a:pt x="970" y="2908"/>
                  </a:lnTo>
                  <a:lnTo>
                    <a:pt x="1212" y="3005"/>
                  </a:lnTo>
                  <a:lnTo>
                    <a:pt x="1552" y="3053"/>
                  </a:lnTo>
                  <a:lnTo>
                    <a:pt x="1842" y="3005"/>
                  </a:lnTo>
                  <a:lnTo>
                    <a:pt x="2133" y="2908"/>
                  </a:lnTo>
                  <a:lnTo>
                    <a:pt x="2375" y="2763"/>
                  </a:lnTo>
                  <a:lnTo>
                    <a:pt x="2618" y="2617"/>
                  </a:lnTo>
                  <a:lnTo>
                    <a:pt x="2812" y="2375"/>
                  </a:lnTo>
                  <a:lnTo>
                    <a:pt x="2957" y="2133"/>
                  </a:lnTo>
                  <a:lnTo>
                    <a:pt x="3054" y="1842"/>
                  </a:lnTo>
                  <a:lnTo>
                    <a:pt x="3054" y="1503"/>
                  </a:lnTo>
                  <a:lnTo>
                    <a:pt x="3054" y="1212"/>
                  </a:lnTo>
                  <a:lnTo>
                    <a:pt x="2957" y="921"/>
                  </a:lnTo>
                  <a:lnTo>
                    <a:pt x="2812" y="679"/>
                  </a:lnTo>
                  <a:lnTo>
                    <a:pt x="2618" y="436"/>
                  </a:lnTo>
                  <a:lnTo>
                    <a:pt x="2375" y="242"/>
                  </a:lnTo>
                  <a:lnTo>
                    <a:pt x="2133" y="97"/>
                  </a:lnTo>
                  <a:lnTo>
                    <a:pt x="1842" y="49"/>
                  </a:lnTo>
                  <a:lnTo>
                    <a:pt x="1552" y="0"/>
                  </a:lnTo>
                  <a:close/>
                </a:path>
              </a:pathLst>
            </a:custGeom>
            <a:solidFill>
              <a:srgbClr val="3846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26" name="Google Shape;606;p46">
              <a:extLst>
                <a:ext uri="{FF2B5EF4-FFF2-40B4-BE49-F238E27FC236}">
                  <a16:creationId xmlns:a16="http://schemas.microsoft.com/office/drawing/2014/main" id="{DCCC7C6C-CB08-4DA0-F867-84F9C72C2B28}"/>
                </a:ext>
              </a:extLst>
            </p:cNvPr>
            <p:cNvSpPr/>
            <p:nvPr/>
          </p:nvSpPr>
          <p:spPr>
            <a:xfrm>
              <a:off x="1556595" y="3990012"/>
              <a:ext cx="147894" cy="171986"/>
            </a:xfrm>
            <a:custGeom>
              <a:avLst/>
              <a:gdLst/>
              <a:ahLst/>
              <a:cxnLst/>
              <a:rect l="l" t="t" r="r" b="b"/>
              <a:pathLst>
                <a:path w="6544" h="7610" extrusionOk="0">
                  <a:moveTo>
                    <a:pt x="3248" y="1212"/>
                  </a:moveTo>
                  <a:lnTo>
                    <a:pt x="4799" y="2763"/>
                  </a:lnTo>
                  <a:lnTo>
                    <a:pt x="4266" y="2763"/>
                  </a:lnTo>
                  <a:lnTo>
                    <a:pt x="4072" y="2812"/>
                  </a:lnTo>
                  <a:lnTo>
                    <a:pt x="3926" y="2908"/>
                  </a:lnTo>
                  <a:lnTo>
                    <a:pt x="3829" y="3054"/>
                  </a:lnTo>
                  <a:lnTo>
                    <a:pt x="3781" y="3248"/>
                  </a:lnTo>
                  <a:lnTo>
                    <a:pt x="3781" y="6592"/>
                  </a:lnTo>
                  <a:lnTo>
                    <a:pt x="2763" y="6592"/>
                  </a:lnTo>
                  <a:lnTo>
                    <a:pt x="2763" y="3248"/>
                  </a:lnTo>
                  <a:lnTo>
                    <a:pt x="2715" y="3054"/>
                  </a:lnTo>
                  <a:lnTo>
                    <a:pt x="2618" y="2908"/>
                  </a:lnTo>
                  <a:lnTo>
                    <a:pt x="2472" y="2812"/>
                  </a:lnTo>
                  <a:lnTo>
                    <a:pt x="2230" y="2763"/>
                  </a:lnTo>
                  <a:lnTo>
                    <a:pt x="1745" y="2763"/>
                  </a:lnTo>
                  <a:lnTo>
                    <a:pt x="3248" y="1212"/>
                  </a:lnTo>
                  <a:close/>
                  <a:moveTo>
                    <a:pt x="3248" y="1"/>
                  </a:moveTo>
                  <a:lnTo>
                    <a:pt x="3054" y="49"/>
                  </a:lnTo>
                  <a:lnTo>
                    <a:pt x="2909" y="146"/>
                  </a:lnTo>
                  <a:lnTo>
                    <a:pt x="146" y="2908"/>
                  </a:lnTo>
                  <a:lnTo>
                    <a:pt x="49" y="3005"/>
                  </a:lnTo>
                  <a:lnTo>
                    <a:pt x="1" y="3151"/>
                  </a:lnTo>
                  <a:lnTo>
                    <a:pt x="1" y="3296"/>
                  </a:lnTo>
                  <a:lnTo>
                    <a:pt x="49" y="3442"/>
                  </a:lnTo>
                  <a:lnTo>
                    <a:pt x="98" y="3587"/>
                  </a:lnTo>
                  <a:lnTo>
                    <a:pt x="243" y="3684"/>
                  </a:lnTo>
                  <a:lnTo>
                    <a:pt x="340" y="3732"/>
                  </a:lnTo>
                  <a:lnTo>
                    <a:pt x="534" y="3781"/>
                  </a:lnTo>
                  <a:lnTo>
                    <a:pt x="1745" y="3781"/>
                  </a:lnTo>
                  <a:lnTo>
                    <a:pt x="1745" y="7125"/>
                  </a:lnTo>
                  <a:lnTo>
                    <a:pt x="1794" y="7319"/>
                  </a:lnTo>
                  <a:lnTo>
                    <a:pt x="1891" y="7464"/>
                  </a:lnTo>
                  <a:lnTo>
                    <a:pt x="2036" y="7561"/>
                  </a:lnTo>
                  <a:lnTo>
                    <a:pt x="2230" y="7610"/>
                  </a:lnTo>
                  <a:lnTo>
                    <a:pt x="4266" y="7610"/>
                  </a:lnTo>
                  <a:lnTo>
                    <a:pt x="4459" y="7561"/>
                  </a:lnTo>
                  <a:lnTo>
                    <a:pt x="4653" y="7464"/>
                  </a:lnTo>
                  <a:lnTo>
                    <a:pt x="4750" y="7319"/>
                  </a:lnTo>
                  <a:lnTo>
                    <a:pt x="4799" y="7125"/>
                  </a:lnTo>
                  <a:lnTo>
                    <a:pt x="4799" y="3781"/>
                  </a:lnTo>
                  <a:lnTo>
                    <a:pt x="6010" y="3781"/>
                  </a:lnTo>
                  <a:lnTo>
                    <a:pt x="6156" y="3732"/>
                  </a:lnTo>
                  <a:lnTo>
                    <a:pt x="6301" y="3684"/>
                  </a:lnTo>
                  <a:lnTo>
                    <a:pt x="6398" y="3587"/>
                  </a:lnTo>
                  <a:lnTo>
                    <a:pt x="6495" y="3442"/>
                  </a:lnTo>
                  <a:lnTo>
                    <a:pt x="6543" y="3296"/>
                  </a:lnTo>
                  <a:lnTo>
                    <a:pt x="6543" y="3151"/>
                  </a:lnTo>
                  <a:lnTo>
                    <a:pt x="6447" y="3005"/>
                  </a:lnTo>
                  <a:lnTo>
                    <a:pt x="6398" y="2908"/>
                  </a:lnTo>
                  <a:lnTo>
                    <a:pt x="3636" y="146"/>
                  </a:lnTo>
                  <a:lnTo>
                    <a:pt x="3442" y="49"/>
                  </a:lnTo>
                  <a:lnTo>
                    <a:pt x="3248" y="1"/>
                  </a:lnTo>
                  <a:close/>
                </a:path>
              </a:pathLst>
            </a:custGeom>
            <a:solidFill>
              <a:srgbClr val="3846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27" name="Google Shape;607;p46">
              <a:extLst>
                <a:ext uri="{FF2B5EF4-FFF2-40B4-BE49-F238E27FC236}">
                  <a16:creationId xmlns:a16="http://schemas.microsoft.com/office/drawing/2014/main" id="{65645FB3-8834-0E82-7C31-BA3BA34883E8}"/>
                </a:ext>
              </a:extLst>
            </p:cNvPr>
            <p:cNvSpPr/>
            <p:nvPr/>
          </p:nvSpPr>
          <p:spPr>
            <a:xfrm>
              <a:off x="1596032" y="4184982"/>
              <a:ext cx="69020" cy="95304"/>
            </a:xfrm>
            <a:custGeom>
              <a:avLst/>
              <a:gdLst/>
              <a:ahLst/>
              <a:cxnLst/>
              <a:rect l="l" t="t" r="r" b="b"/>
              <a:pathLst>
                <a:path w="3054" h="4217" extrusionOk="0">
                  <a:moveTo>
                    <a:pt x="2036" y="1018"/>
                  </a:moveTo>
                  <a:lnTo>
                    <a:pt x="2036" y="3199"/>
                  </a:lnTo>
                  <a:lnTo>
                    <a:pt x="1018" y="3199"/>
                  </a:lnTo>
                  <a:lnTo>
                    <a:pt x="1018" y="1018"/>
                  </a:lnTo>
                  <a:close/>
                  <a:moveTo>
                    <a:pt x="485" y="0"/>
                  </a:moveTo>
                  <a:lnTo>
                    <a:pt x="291" y="49"/>
                  </a:lnTo>
                  <a:lnTo>
                    <a:pt x="146" y="146"/>
                  </a:lnTo>
                  <a:lnTo>
                    <a:pt x="49" y="340"/>
                  </a:lnTo>
                  <a:lnTo>
                    <a:pt x="0" y="533"/>
                  </a:lnTo>
                  <a:lnTo>
                    <a:pt x="0" y="3684"/>
                  </a:lnTo>
                  <a:lnTo>
                    <a:pt x="49" y="3878"/>
                  </a:lnTo>
                  <a:lnTo>
                    <a:pt x="146" y="4023"/>
                  </a:lnTo>
                  <a:lnTo>
                    <a:pt x="291" y="4168"/>
                  </a:lnTo>
                  <a:lnTo>
                    <a:pt x="485" y="4217"/>
                  </a:lnTo>
                  <a:lnTo>
                    <a:pt x="2521" y="4217"/>
                  </a:lnTo>
                  <a:lnTo>
                    <a:pt x="2714" y="4168"/>
                  </a:lnTo>
                  <a:lnTo>
                    <a:pt x="2908" y="4023"/>
                  </a:lnTo>
                  <a:lnTo>
                    <a:pt x="3005" y="3878"/>
                  </a:lnTo>
                  <a:lnTo>
                    <a:pt x="3054" y="3684"/>
                  </a:lnTo>
                  <a:lnTo>
                    <a:pt x="3054" y="533"/>
                  </a:lnTo>
                  <a:lnTo>
                    <a:pt x="3005" y="340"/>
                  </a:lnTo>
                  <a:lnTo>
                    <a:pt x="2908" y="146"/>
                  </a:lnTo>
                  <a:lnTo>
                    <a:pt x="2714" y="49"/>
                  </a:lnTo>
                  <a:lnTo>
                    <a:pt x="2521" y="0"/>
                  </a:lnTo>
                  <a:close/>
                </a:path>
              </a:pathLst>
            </a:custGeom>
            <a:solidFill>
              <a:srgbClr val="3846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28" name="Google Shape;608;p46">
              <a:extLst>
                <a:ext uri="{FF2B5EF4-FFF2-40B4-BE49-F238E27FC236}">
                  <a16:creationId xmlns:a16="http://schemas.microsoft.com/office/drawing/2014/main" id="{D280EE0F-E46F-D8CB-92A9-F35FCAEFAD05}"/>
                </a:ext>
              </a:extLst>
            </p:cNvPr>
            <p:cNvSpPr/>
            <p:nvPr/>
          </p:nvSpPr>
          <p:spPr>
            <a:xfrm>
              <a:off x="1596032" y="4302186"/>
              <a:ext cx="69020" cy="79959"/>
            </a:xfrm>
            <a:custGeom>
              <a:avLst/>
              <a:gdLst/>
              <a:ahLst/>
              <a:cxnLst/>
              <a:rect l="l" t="t" r="r" b="b"/>
              <a:pathLst>
                <a:path w="3054" h="3538" extrusionOk="0">
                  <a:moveTo>
                    <a:pt x="2036" y="1018"/>
                  </a:moveTo>
                  <a:lnTo>
                    <a:pt x="2036" y="2520"/>
                  </a:lnTo>
                  <a:lnTo>
                    <a:pt x="1018" y="2520"/>
                  </a:lnTo>
                  <a:lnTo>
                    <a:pt x="1018" y="1018"/>
                  </a:lnTo>
                  <a:close/>
                  <a:moveTo>
                    <a:pt x="485" y="0"/>
                  </a:moveTo>
                  <a:lnTo>
                    <a:pt x="291" y="49"/>
                  </a:lnTo>
                  <a:lnTo>
                    <a:pt x="146" y="194"/>
                  </a:lnTo>
                  <a:lnTo>
                    <a:pt x="49" y="339"/>
                  </a:lnTo>
                  <a:lnTo>
                    <a:pt x="0" y="533"/>
                  </a:lnTo>
                  <a:lnTo>
                    <a:pt x="0" y="3005"/>
                  </a:lnTo>
                  <a:lnTo>
                    <a:pt x="49" y="3199"/>
                  </a:lnTo>
                  <a:lnTo>
                    <a:pt x="146" y="3393"/>
                  </a:lnTo>
                  <a:lnTo>
                    <a:pt x="291" y="3490"/>
                  </a:lnTo>
                  <a:lnTo>
                    <a:pt x="485" y="3538"/>
                  </a:lnTo>
                  <a:lnTo>
                    <a:pt x="2521" y="3538"/>
                  </a:lnTo>
                  <a:lnTo>
                    <a:pt x="2714" y="3490"/>
                  </a:lnTo>
                  <a:lnTo>
                    <a:pt x="2908" y="3393"/>
                  </a:lnTo>
                  <a:lnTo>
                    <a:pt x="3005" y="3199"/>
                  </a:lnTo>
                  <a:lnTo>
                    <a:pt x="3054" y="3005"/>
                  </a:lnTo>
                  <a:lnTo>
                    <a:pt x="3054" y="533"/>
                  </a:lnTo>
                  <a:lnTo>
                    <a:pt x="3005" y="339"/>
                  </a:lnTo>
                  <a:lnTo>
                    <a:pt x="2908" y="194"/>
                  </a:lnTo>
                  <a:lnTo>
                    <a:pt x="2714" y="49"/>
                  </a:lnTo>
                  <a:lnTo>
                    <a:pt x="2521" y="0"/>
                  </a:lnTo>
                  <a:close/>
                </a:path>
              </a:pathLst>
            </a:custGeom>
            <a:solidFill>
              <a:srgbClr val="3846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029" name="Google Shape;609;p46">
            <a:extLst>
              <a:ext uri="{FF2B5EF4-FFF2-40B4-BE49-F238E27FC236}">
                <a16:creationId xmlns:a16="http://schemas.microsoft.com/office/drawing/2014/main" id="{39295A25-E8D7-2B8A-AEC8-E5D7F8C58FED}"/>
              </a:ext>
            </a:extLst>
          </p:cNvPr>
          <p:cNvGrpSpPr/>
          <p:nvPr/>
        </p:nvGrpSpPr>
        <p:grpSpPr>
          <a:xfrm>
            <a:off x="1750143" y="1329042"/>
            <a:ext cx="308897" cy="392155"/>
            <a:chOff x="7492078" y="3987820"/>
            <a:chExt cx="308897" cy="392155"/>
          </a:xfrm>
        </p:grpSpPr>
        <p:sp>
          <p:nvSpPr>
            <p:cNvPr id="2030" name="Google Shape;610;p46">
              <a:extLst>
                <a:ext uri="{FF2B5EF4-FFF2-40B4-BE49-F238E27FC236}">
                  <a16:creationId xmlns:a16="http://schemas.microsoft.com/office/drawing/2014/main" id="{E24B30AC-D91F-03FD-6565-D29A385511DA}"/>
                </a:ext>
              </a:extLst>
            </p:cNvPr>
            <p:cNvSpPr/>
            <p:nvPr/>
          </p:nvSpPr>
          <p:spPr>
            <a:xfrm>
              <a:off x="7492078" y="3987820"/>
              <a:ext cx="308897" cy="392155"/>
            </a:xfrm>
            <a:custGeom>
              <a:avLst/>
              <a:gdLst/>
              <a:ahLst/>
              <a:cxnLst/>
              <a:rect l="l" t="t" r="r" b="b"/>
              <a:pathLst>
                <a:path w="13668" h="17352" extrusionOk="0">
                  <a:moveTo>
                    <a:pt x="10809" y="1745"/>
                  </a:moveTo>
                  <a:lnTo>
                    <a:pt x="11923" y="2909"/>
                  </a:lnTo>
                  <a:lnTo>
                    <a:pt x="10809" y="2909"/>
                  </a:lnTo>
                  <a:lnTo>
                    <a:pt x="10809" y="1745"/>
                  </a:lnTo>
                  <a:close/>
                  <a:moveTo>
                    <a:pt x="9791" y="1018"/>
                  </a:moveTo>
                  <a:lnTo>
                    <a:pt x="9791" y="3393"/>
                  </a:lnTo>
                  <a:lnTo>
                    <a:pt x="9839" y="3587"/>
                  </a:lnTo>
                  <a:lnTo>
                    <a:pt x="9936" y="3781"/>
                  </a:lnTo>
                  <a:lnTo>
                    <a:pt x="10082" y="3878"/>
                  </a:lnTo>
                  <a:lnTo>
                    <a:pt x="10275" y="3926"/>
                  </a:lnTo>
                  <a:lnTo>
                    <a:pt x="12650" y="3926"/>
                  </a:lnTo>
                  <a:lnTo>
                    <a:pt x="12650" y="16333"/>
                  </a:lnTo>
                  <a:lnTo>
                    <a:pt x="1019" y="16333"/>
                  </a:lnTo>
                  <a:lnTo>
                    <a:pt x="1019" y="1018"/>
                  </a:lnTo>
                  <a:close/>
                  <a:moveTo>
                    <a:pt x="486" y="1"/>
                  </a:moveTo>
                  <a:lnTo>
                    <a:pt x="292" y="49"/>
                  </a:lnTo>
                  <a:lnTo>
                    <a:pt x="146" y="146"/>
                  </a:lnTo>
                  <a:lnTo>
                    <a:pt x="49" y="340"/>
                  </a:lnTo>
                  <a:lnTo>
                    <a:pt x="1" y="534"/>
                  </a:lnTo>
                  <a:lnTo>
                    <a:pt x="1" y="16866"/>
                  </a:lnTo>
                  <a:lnTo>
                    <a:pt x="49" y="17060"/>
                  </a:lnTo>
                  <a:lnTo>
                    <a:pt x="146" y="17206"/>
                  </a:lnTo>
                  <a:lnTo>
                    <a:pt x="292" y="17303"/>
                  </a:lnTo>
                  <a:lnTo>
                    <a:pt x="486" y="17351"/>
                  </a:lnTo>
                  <a:lnTo>
                    <a:pt x="13183" y="17351"/>
                  </a:lnTo>
                  <a:lnTo>
                    <a:pt x="13377" y="17303"/>
                  </a:lnTo>
                  <a:lnTo>
                    <a:pt x="13523" y="17206"/>
                  </a:lnTo>
                  <a:lnTo>
                    <a:pt x="13620" y="17060"/>
                  </a:lnTo>
                  <a:lnTo>
                    <a:pt x="13668" y="16866"/>
                  </a:lnTo>
                  <a:lnTo>
                    <a:pt x="13668" y="3345"/>
                  </a:lnTo>
                  <a:lnTo>
                    <a:pt x="13620" y="3199"/>
                  </a:lnTo>
                  <a:lnTo>
                    <a:pt x="13523" y="3054"/>
                  </a:lnTo>
                  <a:lnTo>
                    <a:pt x="10663" y="146"/>
                  </a:lnTo>
                  <a:lnTo>
                    <a:pt x="10469" y="49"/>
                  </a:lnTo>
                  <a:lnTo>
                    <a:pt x="10275" y="1"/>
                  </a:lnTo>
                  <a:close/>
                </a:path>
              </a:pathLst>
            </a:custGeom>
            <a:solidFill>
              <a:srgbClr val="3846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31" name="Google Shape;611;p46">
              <a:extLst>
                <a:ext uri="{FF2B5EF4-FFF2-40B4-BE49-F238E27FC236}">
                  <a16:creationId xmlns:a16="http://schemas.microsoft.com/office/drawing/2014/main" id="{0A01051D-3ADD-A870-8320-8C8066C90624}"/>
                </a:ext>
              </a:extLst>
            </p:cNvPr>
            <p:cNvSpPr/>
            <p:nvPr/>
          </p:nvSpPr>
          <p:spPr>
            <a:xfrm>
              <a:off x="7538092" y="4205797"/>
              <a:ext cx="216892" cy="82174"/>
            </a:xfrm>
            <a:custGeom>
              <a:avLst/>
              <a:gdLst/>
              <a:ahLst/>
              <a:cxnLst/>
              <a:rect l="l" t="t" r="r" b="b"/>
              <a:pathLst>
                <a:path w="9597" h="3636" extrusionOk="0">
                  <a:moveTo>
                    <a:pt x="8579" y="1018"/>
                  </a:moveTo>
                  <a:lnTo>
                    <a:pt x="8579" y="2617"/>
                  </a:lnTo>
                  <a:lnTo>
                    <a:pt x="1018" y="2617"/>
                  </a:lnTo>
                  <a:lnTo>
                    <a:pt x="1018" y="1018"/>
                  </a:lnTo>
                  <a:close/>
                  <a:moveTo>
                    <a:pt x="485" y="0"/>
                  </a:moveTo>
                  <a:lnTo>
                    <a:pt x="291" y="49"/>
                  </a:lnTo>
                  <a:lnTo>
                    <a:pt x="146" y="146"/>
                  </a:lnTo>
                  <a:lnTo>
                    <a:pt x="49" y="291"/>
                  </a:lnTo>
                  <a:lnTo>
                    <a:pt x="0" y="485"/>
                  </a:lnTo>
                  <a:lnTo>
                    <a:pt x="0" y="3150"/>
                  </a:lnTo>
                  <a:lnTo>
                    <a:pt x="49" y="3344"/>
                  </a:lnTo>
                  <a:lnTo>
                    <a:pt x="146" y="3490"/>
                  </a:lnTo>
                  <a:lnTo>
                    <a:pt x="291" y="3587"/>
                  </a:lnTo>
                  <a:lnTo>
                    <a:pt x="485" y="3635"/>
                  </a:lnTo>
                  <a:lnTo>
                    <a:pt x="9112" y="3635"/>
                  </a:lnTo>
                  <a:lnTo>
                    <a:pt x="9306" y="3587"/>
                  </a:lnTo>
                  <a:lnTo>
                    <a:pt x="9451" y="3490"/>
                  </a:lnTo>
                  <a:lnTo>
                    <a:pt x="9548" y="3344"/>
                  </a:lnTo>
                  <a:lnTo>
                    <a:pt x="9596" y="3150"/>
                  </a:lnTo>
                  <a:lnTo>
                    <a:pt x="9596" y="485"/>
                  </a:lnTo>
                  <a:lnTo>
                    <a:pt x="9548" y="291"/>
                  </a:lnTo>
                  <a:lnTo>
                    <a:pt x="9451" y="146"/>
                  </a:lnTo>
                  <a:lnTo>
                    <a:pt x="9306" y="49"/>
                  </a:lnTo>
                  <a:lnTo>
                    <a:pt x="9112" y="0"/>
                  </a:lnTo>
                  <a:close/>
                </a:path>
              </a:pathLst>
            </a:custGeom>
            <a:solidFill>
              <a:srgbClr val="3846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32" name="Google Shape;612;p46">
              <a:extLst>
                <a:ext uri="{FF2B5EF4-FFF2-40B4-BE49-F238E27FC236}">
                  <a16:creationId xmlns:a16="http://schemas.microsoft.com/office/drawing/2014/main" id="{7BB907F1-000F-910E-C7A8-EE7D01FB3B3E}"/>
                </a:ext>
              </a:extLst>
            </p:cNvPr>
            <p:cNvSpPr/>
            <p:nvPr/>
          </p:nvSpPr>
          <p:spPr>
            <a:xfrm>
              <a:off x="7538092" y="4310932"/>
              <a:ext cx="216892" cy="23029"/>
            </a:xfrm>
            <a:custGeom>
              <a:avLst/>
              <a:gdLst/>
              <a:ahLst/>
              <a:cxnLst/>
              <a:rect l="l" t="t" r="r" b="b"/>
              <a:pathLst>
                <a:path w="9597" h="1019" extrusionOk="0">
                  <a:moveTo>
                    <a:pt x="485" y="1"/>
                  </a:moveTo>
                  <a:lnTo>
                    <a:pt x="291" y="49"/>
                  </a:lnTo>
                  <a:lnTo>
                    <a:pt x="146" y="146"/>
                  </a:lnTo>
                  <a:lnTo>
                    <a:pt x="49" y="340"/>
                  </a:lnTo>
                  <a:lnTo>
                    <a:pt x="0" y="534"/>
                  </a:lnTo>
                  <a:lnTo>
                    <a:pt x="49" y="728"/>
                  </a:lnTo>
                  <a:lnTo>
                    <a:pt x="146" y="873"/>
                  </a:lnTo>
                  <a:lnTo>
                    <a:pt x="291" y="970"/>
                  </a:lnTo>
                  <a:lnTo>
                    <a:pt x="485" y="1019"/>
                  </a:lnTo>
                  <a:lnTo>
                    <a:pt x="9112" y="1019"/>
                  </a:lnTo>
                  <a:lnTo>
                    <a:pt x="9306" y="970"/>
                  </a:lnTo>
                  <a:lnTo>
                    <a:pt x="9451" y="873"/>
                  </a:lnTo>
                  <a:lnTo>
                    <a:pt x="9548" y="728"/>
                  </a:lnTo>
                  <a:lnTo>
                    <a:pt x="9596" y="534"/>
                  </a:lnTo>
                  <a:lnTo>
                    <a:pt x="9548" y="340"/>
                  </a:lnTo>
                  <a:lnTo>
                    <a:pt x="9451" y="146"/>
                  </a:lnTo>
                  <a:lnTo>
                    <a:pt x="9306" y="49"/>
                  </a:lnTo>
                  <a:lnTo>
                    <a:pt x="9112" y="1"/>
                  </a:lnTo>
                  <a:close/>
                </a:path>
              </a:pathLst>
            </a:custGeom>
            <a:solidFill>
              <a:srgbClr val="3846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33" name="Google Shape;613;p46">
              <a:extLst>
                <a:ext uri="{FF2B5EF4-FFF2-40B4-BE49-F238E27FC236}">
                  <a16:creationId xmlns:a16="http://schemas.microsoft.com/office/drawing/2014/main" id="{31712BC0-E9B2-4857-3788-6BCCC8E99A01}"/>
                </a:ext>
              </a:extLst>
            </p:cNvPr>
            <p:cNvSpPr/>
            <p:nvPr/>
          </p:nvSpPr>
          <p:spPr>
            <a:xfrm>
              <a:off x="7606005" y="4033834"/>
              <a:ext cx="81066" cy="102966"/>
            </a:xfrm>
            <a:custGeom>
              <a:avLst/>
              <a:gdLst/>
              <a:ahLst/>
              <a:cxnLst/>
              <a:rect l="l" t="t" r="r" b="b"/>
              <a:pathLst>
                <a:path w="3587" h="4556" extrusionOk="0">
                  <a:moveTo>
                    <a:pt x="1793" y="0"/>
                  </a:moveTo>
                  <a:lnTo>
                    <a:pt x="1454" y="49"/>
                  </a:lnTo>
                  <a:lnTo>
                    <a:pt x="1163" y="146"/>
                  </a:lnTo>
                  <a:lnTo>
                    <a:pt x="873" y="243"/>
                  </a:lnTo>
                  <a:lnTo>
                    <a:pt x="630" y="436"/>
                  </a:lnTo>
                  <a:lnTo>
                    <a:pt x="388" y="679"/>
                  </a:lnTo>
                  <a:lnTo>
                    <a:pt x="243" y="921"/>
                  </a:lnTo>
                  <a:lnTo>
                    <a:pt x="97" y="1212"/>
                  </a:lnTo>
                  <a:lnTo>
                    <a:pt x="49" y="1551"/>
                  </a:lnTo>
                  <a:lnTo>
                    <a:pt x="0" y="1793"/>
                  </a:lnTo>
                  <a:lnTo>
                    <a:pt x="49" y="1987"/>
                  </a:lnTo>
                  <a:lnTo>
                    <a:pt x="146" y="2133"/>
                  </a:lnTo>
                  <a:lnTo>
                    <a:pt x="339" y="2278"/>
                  </a:lnTo>
                  <a:lnTo>
                    <a:pt x="727" y="2278"/>
                  </a:lnTo>
                  <a:lnTo>
                    <a:pt x="873" y="2133"/>
                  </a:lnTo>
                  <a:lnTo>
                    <a:pt x="970" y="1987"/>
                  </a:lnTo>
                  <a:lnTo>
                    <a:pt x="1018" y="1793"/>
                  </a:lnTo>
                  <a:lnTo>
                    <a:pt x="1018" y="1696"/>
                  </a:lnTo>
                  <a:lnTo>
                    <a:pt x="1115" y="1406"/>
                  </a:lnTo>
                  <a:lnTo>
                    <a:pt x="1309" y="1212"/>
                  </a:lnTo>
                  <a:lnTo>
                    <a:pt x="1503" y="1066"/>
                  </a:lnTo>
                  <a:lnTo>
                    <a:pt x="1793" y="1018"/>
                  </a:lnTo>
                  <a:lnTo>
                    <a:pt x="2084" y="1066"/>
                  </a:lnTo>
                  <a:lnTo>
                    <a:pt x="2327" y="1260"/>
                  </a:lnTo>
                  <a:lnTo>
                    <a:pt x="2472" y="1454"/>
                  </a:lnTo>
                  <a:lnTo>
                    <a:pt x="2569" y="1745"/>
                  </a:lnTo>
                  <a:lnTo>
                    <a:pt x="2569" y="1890"/>
                  </a:lnTo>
                  <a:lnTo>
                    <a:pt x="2520" y="2036"/>
                  </a:lnTo>
                  <a:lnTo>
                    <a:pt x="2423" y="2181"/>
                  </a:lnTo>
                  <a:lnTo>
                    <a:pt x="2327" y="2327"/>
                  </a:lnTo>
                  <a:lnTo>
                    <a:pt x="2230" y="2423"/>
                  </a:lnTo>
                  <a:lnTo>
                    <a:pt x="2084" y="2472"/>
                  </a:lnTo>
                  <a:lnTo>
                    <a:pt x="1939" y="2520"/>
                  </a:lnTo>
                  <a:lnTo>
                    <a:pt x="1793" y="2569"/>
                  </a:lnTo>
                  <a:lnTo>
                    <a:pt x="1600" y="2617"/>
                  </a:lnTo>
                  <a:lnTo>
                    <a:pt x="1454" y="2714"/>
                  </a:lnTo>
                  <a:lnTo>
                    <a:pt x="1309" y="2860"/>
                  </a:lnTo>
                  <a:lnTo>
                    <a:pt x="1309" y="3053"/>
                  </a:lnTo>
                  <a:lnTo>
                    <a:pt x="1309" y="4071"/>
                  </a:lnTo>
                  <a:lnTo>
                    <a:pt x="1309" y="4265"/>
                  </a:lnTo>
                  <a:lnTo>
                    <a:pt x="1454" y="4410"/>
                  </a:lnTo>
                  <a:lnTo>
                    <a:pt x="1600" y="4507"/>
                  </a:lnTo>
                  <a:lnTo>
                    <a:pt x="1793" y="4556"/>
                  </a:lnTo>
                  <a:lnTo>
                    <a:pt x="1987" y="4507"/>
                  </a:lnTo>
                  <a:lnTo>
                    <a:pt x="2133" y="4410"/>
                  </a:lnTo>
                  <a:lnTo>
                    <a:pt x="2278" y="4265"/>
                  </a:lnTo>
                  <a:lnTo>
                    <a:pt x="2327" y="4071"/>
                  </a:lnTo>
                  <a:lnTo>
                    <a:pt x="2327" y="3490"/>
                  </a:lnTo>
                  <a:lnTo>
                    <a:pt x="2520" y="3441"/>
                  </a:lnTo>
                  <a:lnTo>
                    <a:pt x="2714" y="3296"/>
                  </a:lnTo>
                  <a:lnTo>
                    <a:pt x="2908" y="3199"/>
                  </a:lnTo>
                  <a:lnTo>
                    <a:pt x="3102" y="3005"/>
                  </a:lnTo>
                  <a:lnTo>
                    <a:pt x="3296" y="2714"/>
                  </a:lnTo>
                  <a:lnTo>
                    <a:pt x="3490" y="2423"/>
                  </a:lnTo>
                  <a:lnTo>
                    <a:pt x="3538" y="2084"/>
                  </a:lnTo>
                  <a:lnTo>
                    <a:pt x="3587" y="1696"/>
                  </a:lnTo>
                  <a:lnTo>
                    <a:pt x="3538" y="1357"/>
                  </a:lnTo>
                  <a:lnTo>
                    <a:pt x="3393" y="1066"/>
                  </a:lnTo>
                  <a:lnTo>
                    <a:pt x="3247" y="776"/>
                  </a:lnTo>
                  <a:lnTo>
                    <a:pt x="3054" y="533"/>
                  </a:lnTo>
                  <a:lnTo>
                    <a:pt x="2763" y="291"/>
                  </a:lnTo>
                  <a:lnTo>
                    <a:pt x="2472" y="146"/>
                  </a:lnTo>
                  <a:lnTo>
                    <a:pt x="2181" y="49"/>
                  </a:lnTo>
                  <a:lnTo>
                    <a:pt x="1842" y="0"/>
                  </a:lnTo>
                  <a:close/>
                </a:path>
              </a:pathLst>
            </a:custGeom>
            <a:solidFill>
              <a:srgbClr val="3846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34" name="Google Shape;614;p46">
              <a:extLst>
                <a:ext uri="{FF2B5EF4-FFF2-40B4-BE49-F238E27FC236}">
                  <a16:creationId xmlns:a16="http://schemas.microsoft.com/office/drawing/2014/main" id="{F7A61FC1-5E7A-AB2D-0AC9-392E69EA1ACF}"/>
                </a:ext>
              </a:extLst>
            </p:cNvPr>
            <p:cNvSpPr/>
            <p:nvPr/>
          </p:nvSpPr>
          <p:spPr>
            <a:xfrm>
              <a:off x="7635566" y="4159783"/>
              <a:ext cx="23029" cy="23029"/>
            </a:xfrm>
            <a:custGeom>
              <a:avLst/>
              <a:gdLst/>
              <a:ahLst/>
              <a:cxnLst/>
              <a:rect l="l" t="t" r="r" b="b"/>
              <a:pathLst>
                <a:path w="1019" h="1019" extrusionOk="0">
                  <a:moveTo>
                    <a:pt x="485" y="1"/>
                  </a:moveTo>
                  <a:lnTo>
                    <a:pt x="292" y="49"/>
                  </a:lnTo>
                  <a:lnTo>
                    <a:pt x="146" y="195"/>
                  </a:lnTo>
                  <a:lnTo>
                    <a:pt x="1" y="340"/>
                  </a:lnTo>
                  <a:lnTo>
                    <a:pt x="1" y="534"/>
                  </a:lnTo>
                  <a:lnTo>
                    <a:pt x="1" y="728"/>
                  </a:lnTo>
                  <a:lnTo>
                    <a:pt x="146" y="873"/>
                  </a:lnTo>
                  <a:lnTo>
                    <a:pt x="292" y="1018"/>
                  </a:lnTo>
                  <a:lnTo>
                    <a:pt x="679" y="1018"/>
                  </a:lnTo>
                  <a:lnTo>
                    <a:pt x="825" y="873"/>
                  </a:lnTo>
                  <a:lnTo>
                    <a:pt x="970" y="728"/>
                  </a:lnTo>
                  <a:lnTo>
                    <a:pt x="1019" y="534"/>
                  </a:lnTo>
                  <a:lnTo>
                    <a:pt x="970" y="340"/>
                  </a:lnTo>
                  <a:lnTo>
                    <a:pt x="825" y="195"/>
                  </a:lnTo>
                  <a:lnTo>
                    <a:pt x="679" y="49"/>
                  </a:lnTo>
                  <a:lnTo>
                    <a:pt x="485" y="1"/>
                  </a:lnTo>
                  <a:close/>
                </a:path>
              </a:pathLst>
            </a:custGeom>
            <a:solidFill>
              <a:srgbClr val="3846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51"/>
        <p:cNvGrpSpPr/>
        <p:nvPr/>
      </p:nvGrpSpPr>
      <p:grpSpPr>
        <a:xfrm>
          <a:off x="0" y="0"/>
          <a:ext cx="0" cy="0"/>
          <a:chOff x="0" y="0"/>
          <a:chExt cx="0" cy="0"/>
        </a:xfrm>
      </p:grpSpPr>
      <p:sp>
        <p:nvSpPr>
          <p:cNvPr id="1952" name="Google Shape;1952;p27"/>
          <p:cNvSpPr txBox="1">
            <a:spLocks noGrp="1"/>
          </p:cNvSpPr>
          <p:nvPr>
            <p:ph type="title"/>
          </p:nvPr>
        </p:nvSpPr>
        <p:spPr>
          <a:xfrm>
            <a:off x="1900810" y="3721771"/>
            <a:ext cx="5563022"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a:effectLst/>
                <a:latin typeface="Aptos" panose="020B0004020202020204" pitchFamily="34" charset="0"/>
                <a:ea typeface="Aptos" panose="020B0004020202020204" pitchFamily="34" charset="0"/>
                <a:cs typeface="Times New Roman" panose="02020603050405020304" pitchFamily="18" charset="0"/>
              </a:rPr>
              <a:t>Implementation and </a:t>
            </a:r>
            <a:r>
              <a:rPr lang="en-GB" sz="2800">
                <a:latin typeface="Aptos" panose="020B0004020202020204" pitchFamily="34" charset="0"/>
                <a:ea typeface="Aptos" panose="020B0004020202020204" pitchFamily="34" charset="0"/>
                <a:cs typeface="Times New Roman" panose="02020603050405020304" pitchFamily="18" charset="0"/>
              </a:rPr>
              <a:t>R</a:t>
            </a:r>
            <a:r>
              <a:rPr lang="en-GB" sz="2800">
                <a:effectLst/>
                <a:latin typeface="Aptos" panose="020B0004020202020204" pitchFamily="34" charset="0"/>
                <a:ea typeface="Aptos" panose="020B0004020202020204" pitchFamily="34" charset="0"/>
                <a:cs typeface="Times New Roman" panose="02020603050405020304" pitchFamily="18" charset="0"/>
              </a:rPr>
              <a:t>esults</a:t>
            </a:r>
          </a:p>
        </p:txBody>
      </p:sp>
      <p:sp>
        <p:nvSpPr>
          <p:cNvPr id="1953" name="Google Shape;1953;p27"/>
          <p:cNvSpPr txBox="1">
            <a:spLocks noGrp="1"/>
          </p:cNvSpPr>
          <p:nvPr>
            <p:ph type="title" idx="2"/>
          </p:nvPr>
        </p:nvSpPr>
        <p:spPr>
          <a:xfrm>
            <a:off x="961200" y="3622275"/>
            <a:ext cx="12357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pic>
        <p:nvPicPr>
          <p:cNvPr id="1954" name="Google Shape;1954;p27"/>
          <p:cNvPicPr preferRelativeResize="0">
            <a:picLocks noGrp="1"/>
          </p:cNvPicPr>
          <p:nvPr>
            <p:ph type="pic" idx="3"/>
          </p:nvPr>
        </p:nvPicPr>
        <p:blipFill rotWithShape="1">
          <a:blip r:embed="rId3">
            <a:alphaModFix/>
          </a:blip>
          <a:srcRect t="5760" b="38037"/>
          <a:stretch/>
        </p:blipFill>
        <p:spPr>
          <a:xfrm>
            <a:off x="1039975" y="618150"/>
            <a:ext cx="7036800" cy="2637900"/>
          </a:xfrm>
          <a:prstGeom prst="round1Rect">
            <a:avLst>
              <a:gd name="adj" fmla="val 20370"/>
            </a:avLst>
          </a:prstGeom>
          <a:noFill/>
        </p:spPr>
      </p:pic>
      <p:grpSp>
        <p:nvGrpSpPr>
          <p:cNvPr id="1955" name="Google Shape;1955;p27"/>
          <p:cNvGrpSpPr/>
          <p:nvPr/>
        </p:nvGrpSpPr>
        <p:grpSpPr>
          <a:xfrm>
            <a:off x="853769" y="2089839"/>
            <a:ext cx="59100" cy="547725"/>
            <a:chOff x="1263425" y="3094400"/>
            <a:chExt cx="59100" cy="547725"/>
          </a:xfrm>
        </p:grpSpPr>
        <p:sp>
          <p:nvSpPr>
            <p:cNvPr id="1956" name="Google Shape;1956;p27"/>
            <p:cNvSpPr/>
            <p:nvPr/>
          </p:nvSpPr>
          <p:spPr>
            <a:xfrm>
              <a:off x="1263425" y="309440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57" name="Google Shape;1957;p27"/>
            <p:cNvSpPr/>
            <p:nvPr/>
          </p:nvSpPr>
          <p:spPr>
            <a:xfrm>
              <a:off x="1263425" y="325727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58" name="Google Shape;1958;p27"/>
            <p:cNvSpPr/>
            <p:nvPr/>
          </p:nvSpPr>
          <p:spPr>
            <a:xfrm>
              <a:off x="1263425" y="342015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59" name="Google Shape;1959;p27"/>
            <p:cNvSpPr/>
            <p:nvPr/>
          </p:nvSpPr>
          <p:spPr>
            <a:xfrm>
              <a:off x="1263425" y="358302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2" name="Google Shape;2956;p43">
            <a:extLst>
              <a:ext uri="{FF2B5EF4-FFF2-40B4-BE49-F238E27FC236}">
                <a16:creationId xmlns:a16="http://schemas.microsoft.com/office/drawing/2014/main" id="{1EAAB9FA-A26D-D7FF-1C6A-2D3F1113AEAB}"/>
              </a:ext>
            </a:extLst>
          </p:cNvPr>
          <p:cNvGrpSpPr/>
          <p:nvPr/>
        </p:nvGrpSpPr>
        <p:grpSpPr>
          <a:xfrm>
            <a:off x="6929039" y="2950083"/>
            <a:ext cx="1601825" cy="1031746"/>
            <a:chOff x="10247369" y="2903894"/>
            <a:chExt cx="1947730" cy="1264324"/>
          </a:xfrm>
        </p:grpSpPr>
        <p:sp>
          <p:nvSpPr>
            <p:cNvPr id="3" name="Google Shape;2957;p43">
              <a:extLst>
                <a:ext uri="{FF2B5EF4-FFF2-40B4-BE49-F238E27FC236}">
                  <a16:creationId xmlns:a16="http://schemas.microsoft.com/office/drawing/2014/main" id="{4A544974-B3AA-CFB3-D847-BE05780B353E}"/>
                </a:ext>
              </a:extLst>
            </p:cNvPr>
            <p:cNvSpPr/>
            <p:nvPr/>
          </p:nvSpPr>
          <p:spPr>
            <a:xfrm>
              <a:off x="10247369" y="2903894"/>
              <a:ext cx="1947730" cy="1264324"/>
            </a:xfrm>
            <a:custGeom>
              <a:avLst/>
              <a:gdLst/>
              <a:ahLst/>
              <a:cxnLst/>
              <a:rect l="l" t="t" r="r" b="b"/>
              <a:pathLst>
                <a:path w="1947730" h="1264324" extrusionOk="0">
                  <a:moveTo>
                    <a:pt x="1860657" y="0"/>
                  </a:moveTo>
                  <a:lnTo>
                    <a:pt x="87072" y="0"/>
                  </a:lnTo>
                  <a:cubicBezTo>
                    <a:pt x="38958" y="0"/>
                    <a:pt x="0" y="38958"/>
                    <a:pt x="0" y="87072"/>
                  </a:cubicBezTo>
                  <a:lnTo>
                    <a:pt x="0" y="1177252"/>
                  </a:lnTo>
                  <a:cubicBezTo>
                    <a:pt x="0" y="1225366"/>
                    <a:pt x="38958" y="1264325"/>
                    <a:pt x="87072" y="1264325"/>
                  </a:cubicBezTo>
                  <a:lnTo>
                    <a:pt x="1860657" y="1264325"/>
                  </a:lnTo>
                  <a:cubicBezTo>
                    <a:pt x="1908772" y="1264325"/>
                    <a:pt x="1947730" y="1225366"/>
                    <a:pt x="1947730" y="1177252"/>
                  </a:cubicBezTo>
                  <a:lnTo>
                    <a:pt x="1947730" y="87166"/>
                  </a:lnTo>
                  <a:cubicBezTo>
                    <a:pt x="1947730" y="39052"/>
                    <a:pt x="1908772" y="93"/>
                    <a:pt x="1860657" y="9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 name="Google Shape;2958;p43">
              <a:extLst>
                <a:ext uri="{FF2B5EF4-FFF2-40B4-BE49-F238E27FC236}">
                  <a16:creationId xmlns:a16="http://schemas.microsoft.com/office/drawing/2014/main" id="{821C36D0-E3DC-C11A-23DA-2416D0A17269}"/>
                </a:ext>
              </a:extLst>
            </p:cNvPr>
            <p:cNvGrpSpPr/>
            <p:nvPr/>
          </p:nvGrpSpPr>
          <p:grpSpPr>
            <a:xfrm>
              <a:off x="10450101" y="3192111"/>
              <a:ext cx="640337" cy="640337"/>
              <a:chOff x="10442424" y="3192353"/>
              <a:chExt cx="640337" cy="640337"/>
            </a:xfrm>
          </p:grpSpPr>
          <p:sp>
            <p:nvSpPr>
              <p:cNvPr id="18" name="Google Shape;2959;p43">
                <a:extLst>
                  <a:ext uri="{FF2B5EF4-FFF2-40B4-BE49-F238E27FC236}">
                    <a16:creationId xmlns:a16="http://schemas.microsoft.com/office/drawing/2014/main" id="{E1E40421-BD9A-186C-3F06-6EFE94FF51F8}"/>
                  </a:ext>
                </a:extLst>
              </p:cNvPr>
              <p:cNvSpPr/>
              <p:nvPr/>
            </p:nvSpPr>
            <p:spPr>
              <a:xfrm>
                <a:off x="10442424" y="3192353"/>
                <a:ext cx="640337" cy="640337"/>
              </a:xfrm>
              <a:custGeom>
                <a:avLst/>
                <a:gdLst/>
                <a:ahLst/>
                <a:cxnLst/>
                <a:rect l="l" t="t" r="r" b="b"/>
                <a:pathLst>
                  <a:path w="640337" h="640337" extrusionOk="0">
                    <a:moveTo>
                      <a:pt x="320262" y="0"/>
                    </a:moveTo>
                    <a:lnTo>
                      <a:pt x="320262" y="133225"/>
                    </a:lnTo>
                    <a:cubicBezTo>
                      <a:pt x="423498" y="133225"/>
                      <a:pt x="507206" y="216934"/>
                      <a:pt x="507206" y="320169"/>
                    </a:cubicBezTo>
                    <a:cubicBezTo>
                      <a:pt x="507206" y="423404"/>
                      <a:pt x="423498" y="507113"/>
                      <a:pt x="320262" y="507113"/>
                    </a:cubicBezTo>
                    <a:cubicBezTo>
                      <a:pt x="217027" y="507113"/>
                      <a:pt x="133318" y="423404"/>
                      <a:pt x="133318" y="320169"/>
                    </a:cubicBezTo>
                    <a:cubicBezTo>
                      <a:pt x="133318" y="310452"/>
                      <a:pt x="134065" y="300923"/>
                      <a:pt x="135467" y="291580"/>
                    </a:cubicBezTo>
                    <a:lnTo>
                      <a:pt x="3737" y="271214"/>
                    </a:lnTo>
                    <a:cubicBezTo>
                      <a:pt x="1308" y="287189"/>
                      <a:pt x="0" y="303539"/>
                      <a:pt x="0" y="320169"/>
                    </a:cubicBezTo>
                    <a:cubicBezTo>
                      <a:pt x="0" y="497023"/>
                      <a:pt x="143408" y="640337"/>
                      <a:pt x="320169" y="640337"/>
                    </a:cubicBezTo>
                    <a:cubicBezTo>
                      <a:pt x="497023" y="640337"/>
                      <a:pt x="640337" y="496929"/>
                      <a:pt x="640337" y="320169"/>
                    </a:cubicBezTo>
                    <a:cubicBezTo>
                      <a:pt x="640337" y="143314"/>
                      <a:pt x="496930" y="0"/>
                      <a:pt x="320169"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2960;p43">
                <a:extLst>
                  <a:ext uri="{FF2B5EF4-FFF2-40B4-BE49-F238E27FC236}">
                    <a16:creationId xmlns:a16="http://schemas.microsoft.com/office/drawing/2014/main" id="{7822F92E-DBCE-E80A-A069-A3F0DB8159AC}"/>
                  </a:ext>
                </a:extLst>
              </p:cNvPr>
              <p:cNvSpPr/>
              <p:nvPr/>
            </p:nvSpPr>
            <p:spPr>
              <a:xfrm>
                <a:off x="10446161" y="3192353"/>
                <a:ext cx="316524" cy="291673"/>
              </a:xfrm>
              <a:custGeom>
                <a:avLst/>
                <a:gdLst/>
                <a:ahLst/>
                <a:cxnLst/>
                <a:rect l="l" t="t" r="r" b="b"/>
                <a:pathLst>
                  <a:path w="316524" h="291673" extrusionOk="0">
                    <a:moveTo>
                      <a:pt x="316525" y="133225"/>
                    </a:moveTo>
                    <a:lnTo>
                      <a:pt x="316525" y="0"/>
                    </a:lnTo>
                    <a:cubicBezTo>
                      <a:pt x="156300" y="0"/>
                      <a:pt x="23543" y="117623"/>
                      <a:pt x="0" y="271307"/>
                    </a:cubicBezTo>
                    <a:lnTo>
                      <a:pt x="131729" y="291674"/>
                    </a:lnTo>
                    <a:cubicBezTo>
                      <a:pt x="145463" y="201986"/>
                      <a:pt x="223006" y="133318"/>
                      <a:pt x="316525" y="13331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 name="Google Shape;2961;p43">
              <a:extLst>
                <a:ext uri="{FF2B5EF4-FFF2-40B4-BE49-F238E27FC236}">
                  <a16:creationId xmlns:a16="http://schemas.microsoft.com/office/drawing/2014/main" id="{C34A3292-DDD3-7741-4423-F69C3AC85D95}"/>
                </a:ext>
              </a:extLst>
            </p:cNvPr>
            <p:cNvSpPr/>
            <p:nvPr/>
          </p:nvSpPr>
          <p:spPr>
            <a:xfrm>
              <a:off x="10770363" y="3130357"/>
              <a:ext cx="9342" cy="381922"/>
            </a:xfrm>
            <a:custGeom>
              <a:avLst/>
              <a:gdLst/>
              <a:ahLst/>
              <a:cxnLst/>
              <a:rect l="l" t="t" r="r" b="b"/>
              <a:pathLst>
                <a:path w="9342" h="381922" extrusionOk="0">
                  <a:moveTo>
                    <a:pt x="0" y="0"/>
                  </a:moveTo>
                  <a:lnTo>
                    <a:pt x="0" y="381923"/>
                  </a:lnTo>
                </a:path>
              </a:pathLst>
            </a:custGeom>
            <a:noFill/>
            <a:ln w="132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 name="Google Shape;2962;p43">
              <a:extLst>
                <a:ext uri="{FF2B5EF4-FFF2-40B4-BE49-F238E27FC236}">
                  <a16:creationId xmlns:a16="http://schemas.microsoft.com/office/drawing/2014/main" id="{733F0E8D-0388-B1FD-53E2-A2E3C6C30C33}"/>
                </a:ext>
              </a:extLst>
            </p:cNvPr>
            <p:cNvGrpSpPr/>
            <p:nvPr/>
          </p:nvGrpSpPr>
          <p:grpSpPr>
            <a:xfrm>
              <a:off x="11351749" y="3192111"/>
              <a:ext cx="640337" cy="640337"/>
              <a:chOff x="11344072" y="3192353"/>
              <a:chExt cx="640337" cy="640337"/>
            </a:xfrm>
          </p:grpSpPr>
          <p:sp>
            <p:nvSpPr>
              <p:cNvPr id="16" name="Google Shape;2963;p43">
                <a:extLst>
                  <a:ext uri="{FF2B5EF4-FFF2-40B4-BE49-F238E27FC236}">
                    <a16:creationId xmlns:a16="http://schemas.microsoft.com/office/drawing/2014/main" id="{CF0235CA-AF9F-DF1B-9B42-9E76FEF9BB7E}"/>
                  </a:ext>
                </a:extLst>
              </p:cNvPr>
              <p:cNvSpPr/>
              <p:nvPr/>
            </p:nvSpPr>
            <p:spPr>
              <a:xfrm>
                <a:off x="11399940" y="3192353"/>
                <a:ext cx="584469" cy="640337"/>
              </a:xfrm>
              <a:custGeom>
                <a:avLst/>
                <a:gdLst/>
                <a:ahLst/>
                <a:cxnLst/>
                <a:rect l="l" t="t" r="r" b="b"/>
                <a:pathLst>
                  <a:path w="584469" h="640337" extrusionOk="0">
                    <a:moveTo>
                      <a:pt x="264394" y="0"/>
                    </a:moveTo>
                    <a:lnTo>
                      <a:pt x="264394" y="133225"/>
                    </a:lnTo>
                    <a:cubicBezTo>
                      <a:pt x="367628" y="133225"/>
                      <a:pt x="451338" y="216934"/>
                      <a:pt x="451338" y="320169"/>
                    </a:cubicBezTo>
                    <a:cubicBezTo>
                      <a:pt x="451338" y="423404"/>
                      <a:pt x="367628" y="507113"/>
                      <a:pt x="264394" y="507113"/>
                    </a:cubicBezTo>
                    <a:cubicBezTo>
                      <a:pt x="200304" y="507113"/>
                      <a:pt x="143782" y="474787"/>
                      <a:pt x="110055" y="425646"/>
                    </a:cubicBezTo>
                    <a:lnTo>
                      <a:pt x="0" y="500853"/>
                    </a:lnTo>
                    <a:cubicBezTo>
                      <a:pt x="57644" y="585029"/>
                      <a:pt x="154526" y="640337"/>
                      <a:pt x="264301" y="640337"/>
                    </a:cubicBezTo>
                    <a:cubicBezTo>
                      <a:pt x="441154" y="640337"/>
                      <a:pt x="584469" y="496929"/>
                      <a:pt x="584469" y="320169"/>
                    </a:cubicBezTo>
                    <a:cubicBezTo>
                      <a:pt x="584469" y="143314"/>
                      <a:pt x="441062" y="0"/>
                      <a:pt x="26430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2964;p43">
                <a:extLst>
                  <a:ext uri="{FF2B5EF4-FFF2-40B4-BE49-F238E27FC236}">
                    <a16:creationId xmlns:a16="http://schemas.microsoft.com/office/drawing/2014/main" id="{7200D138-31C5-0DEC-9137-1A2CFF83DC62}"/>
                  </a:ext>
                </a:extLst>
              </p:cNvPr>
              <p:cNvSpPr/>
              <p:nvPr/>
            </p:nvSpPr>
            <p:spPr>
              <a:xfrm>
                <a:off x="11344072" y="3192353"/>
                <a:ext cx="320262" cy="501039"/>
              </a:xfrm>
              <a:custGeom>
                <a:avLst/>
                <a:gdLst/>
                <a:ahLst/>
                <a:cxnLst/>
                <a:rect l="l" t="t" r="r" b="b"/>
                <a:pathLst>
                  <a:path w="320262" h="501039" extrusionOk="0">
                    <a:moveTo>
                      <a:pt x="133318" y="320169"/>
                    </a:moveTo>
                    <a:cubicBezTo>
                      <a:pt x="133318" y="310452"/>
                      <a:pt x="134065" y="300923"/>
                      <a:pt x="135467" y="291580"/>
                    </a:cubicBezTo>
                    <a:cubicBezTo>
                      <a:pt x="149200" y="201892"/>
                      <a:pt x="226743" y="133225"/>
                      <a:pt x="320262" y="133225"/>
                    </a:cubicBezTo>
                    <a:lnTo>
                      <a:pt x="320262" y="0"/>
                    </a:lnTo>
                    <a:cubicBezTo>
                      <a:pt x="160038" y="0"/>
                      <a:pt x="27281" y="117623"/>
                      <a:pt x="3737" y="271307"/>
                    </a:cubicBezTo>
                    <a:cubicBezTo>
                      <a:pt x="1308" y="287283"/>
                      <a:pt x="0" y="303632"/>
                      <a:pt x="0" y="320262"/>
                    </a:cubicBezTo>
                    <a:cubicBezTo>
                      <a:pt x="0" y="387341"/>
                      <a:pt x="20647" y="449563"/>
                      <a:pt x="55868" y="501040"/>
                    </a:cubicBezTo>
                    <a:lnTo>
                      <a:pt x="165923" y="425833"/>
                    </a:lnTo>
                    <a:cubicBezTo>
                      <a:pt x="145370" y="395843"/>
                      <a:pt x="133225" y="359501"/>
                      <a:pt x="133225" y="32035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 name="Google Shape;2965;p43">
              <a:extLst>
                <a:ext uri="{FF2B5EF4-FFF2-40B4-BE49-F238E27FC236}">
                  <a16:creationId xmlns:a16="http://schemas.microsoft.com/office/drawing/2014/main" id="{17CB8957-C976-2159-66F8-8552D55FBE31}"/>
                </a:ext>
              </a:extLst>
            </p:cNvPr>
            <p:cNvGrpSpPr/>
            <p:nvPr/>
          </p:nvGrpSpPr>
          <p:grpSpPr>
            <a:xfrm>
              <a:off x="10337652" y="2975551"/>
              <a:ext cx="267220" cy="58577"/>
              <a:chOff x="10329975" y="2975793"/>
              <a:chExt cx="267220" cy="58577"/>
            </a:xfrm>
          </p:grpSpPr>
          <p:sp>
            <p:nvSpPr>
              <p:cNvPr id="13" name="Google Shape;2966;p43">
                <a:extLst>
                  <a:ext uri="{FF2B5EF4-FFF2-40B4-BE49-F238E27FC236}">
                    <a16:creationId xmlns:a16="http://schemas.microsoft.com/office/drawing/2014/main" id="{9DEB3B65-3CA2-2BBB-94EB-D0E14AFEDA47}"/>
                  </a:ext>
                </a:extLst>
              </p:cNvPr>
              <p:cNvSpPr/>
              <p:nvPr/>
            </p:nvSpPr>
            <p:spPr>
              <a:xfrm>
                <a:off x="10329975" y="2975793"/>
                <a:ext cx="56545" cy="58577"/>
              </a:xfrm>
              <a:custGeom>
                <a:avLst/>
                <a:gdLst/>
                <a:ahLst/>
                <a:cxnLst/>
                <a:rect l="l" t="t" r="r" b="b"/>
                <a:pathLst>
                  <a:path w="56545" h="58577" extrusionOk="0">
                    <a:moveTo>
                      <a:pt x="28273" y="0"/>
                    </a:moveTo>
                    <a:cubicBezTo>
                      <a:pt x="-9378" y="0"/>
                      <a:pt x="-9470" y="58578"/>
                      <a:pt x="28273" y="58578"/>
                    </a:cubicBezTo>
                    <a:cubicBezTo>
                      <a:pt x="65923" y="58578"/>
                      <a:pt x="66017" y="0"/>
                      <a:pt x="28273"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2967;p43">
                <a:extLst>
                  <a:ext uri="{FF2B5EF4-FFF2-40B4-BE49-F238E27FC236}">
                    <a16:creationId xmlns:a16="http://schemas.microsoft.com/office/drawing/2014/main" id="{75F2C229-0A3F-714A-5499-72185344122D}"/>
                  </a:ext>
                </a:extLst>
              </p:cNvPr>
              <p:cNvSpPr/>
              <p:nvPr/>
            </p:nvSpPr>
            <p:spPr>
              <a:xfrm>
                <a:off x="10435359" y="2975793"/>
                <a:ext cx="56546" cy="58577"/>
              </a:xfrm>
              <a:custGeom>
                <a:avLst/>
                <a:gdLst/>
                <a:ahLst/>
                <a:cxnLst/>
                <a:rect l="l" t="t" r="r" b="b"/>
                <a:pathLst>
                  <a:path w="56546" h="58577" extrusionOk="0">
                    <a:moveTo>
                      <a:pt x="28273" y="0"/>
                    </a:moveTo>
                    <a:cubicBezTo>
                      <a:pt x="-9378" y="0"/>
                      <a:pt x="-9471" y="58578"/>
                      <a:pt x="28273" y="58578"/>
                    </a:cubicBezTo>
                    <a:cubicBezTo>
                      <a:pt x="65924" y="58578"/>
                      <a:pt x="66017" y="0"/>
                      <a:pt x="28273"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2968;p43">
                <a:extLst>
                  <a:ext uri="{FF2B5EF4-FFF2-40B4-BE49-F238E27FC236}">
                    <a16:creationId xmlns:a16="http://schemas.microsoft.com/office/drawing/2014/main" id="{20B6AA6A-B460-C396-9279-F5139F815F4C}"/>
                  </a:ext>
                </a:extLst>
              </p:cNvPr>
              <p:cNvSpPr/>
              <p:nvPr/>
            </p:nvSpPr>
            <p:spPr>
              <a:xfrm>
                <a:off x="10540649" y="2975793"/>
                <a:ext cx="56546" cy="58577"/>
              </a:xfrm>
              <a:custGeom>
                <a:avLst/>
                <a:gdLst/>
                <a:ahLst/>
                <a:cxnLst/>
                <a:rect l="l" t="t" r="r" b="b"/>
                <a:pathLst>
                  <a:path w="56546" h="58577" extrusionOk="0">
                    <a:moveTo>
                      <a:pt x="28273" y="0"/>
                    </a:moveTo>
                    <a:cubicBezTo>
                      <a:pt x="-9378" y="0"/>
                      <a:pt x="-9471" y="58578"/>
                      <a:pt x="28273" y="58578"/>
                    </a:cubicBezTo>
                    <a:cubicBezTo>
                      <a:pt x="65924" y="58578"/>
                      <a:pt x="66017" y="0"/>
                      <a:pt x="28273"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 name="Google Shape;2969;p43">
              <a:extLst>
                <a:ext uri="{FF2B5EF4-FFF2-40B4-BE49-F238E27FC236}">
                  <a16:creationId xmlns:a16="http://schemas.microsoft.com/office/drawing/2014/main" id="{B952042C-D48E-B8F2-DA99-9368C3880D07}"/>
                </a:ext>
              </a:extLst>
            </p:cNvPr>
            <p:cNvGrpSpPr/>
            <p:nvPr/>
          </p:nvGrpSpPr>
          <p:grpSpPr>
            <a:xfrm>
              <a:off x="10382835" y="3984731"/>
              <a:ext cx="931075" cy="106504"/>
              <a:chOff x="10375158" y="3984973"/>
              <a:chExt cx="931075" cy="106504"/>
            </a:xfrm>
          </p:grpSpPr>
          <p:sp>
            <p:nvSpPr>
              <p:cNvPr id="10" name="Google Shape;2970;p43">
                <a:extLst>
                  <a:ext uri="{FF2B5EF4-FFF2-40B4-BE49-F238E27FC236}">
                    <a16:creationId xmlns:a16="http://schemas.microsoft.com/office/drawing/2014/main" id="{68D7D1C9-826B-EDF3-7C01-3ABEDC075D5B}"/>
                  </a:ext>
                </a:extLst>
              </p:cNvPr>
              <p:cNvSpPr/>
              <p:nvPr/>
            </p:nvSpPr>
            <p:spPr>
              <a:xfrm>
                <a:off x="10375158" y="3984973"/>
                <a:ext cx="333061" cy="9342"/>
              </a:xfrm>
              <a:custGeom>
                <a:avLst/>
                <a:gdLst/>
                <a:ahLst/>
                <a:cxnLst/>
                <a:rect l="l" t="t" r="r" b="b"/>
                <a:pathLst>
                  <a:path w="333061" h="9342" extrusionOk="0">
                    <a:moveTo>
                      <a:pt x="0" y="0"/>
                    </a:moveTo>
                    <a:cubicBezTo>
                      <a:pt x="841" y="0"/>
                      <a:pt x="1681" y="0"/>
                      <a:pt x="2523" y="0"/>
                    </a:cubicBezTo>
                    <a:lnTo>
                      <a:pt x="333061" y="0"/>
                    </a:lnTo>
                  </a:path>
                </a:pathLst>
              </a:custGeom>
              <a:noFill/>
              <a:ln w="132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2971;p43">
                <a:extLst>
                  <a:ext uri="{FF2B5EF4-FFF2-40B4-BE49-F238E27FC236}">
                    <a16:creationId xmlns:a16="http://schemas.microsoft.com/office/drawing/2014/main" id="{9B28DCF6-E684-FAFA-973F-445657E70FE8}"/>
                  </a:ext>
                </a:extLst>
              </p:cNvPr>
              <p:cNvSpPr/>
              <p:nvPr/>
            </p:nvSpPr>
            <p:spPr>
              <a:xfrm>
                <a:off x="10375158" y="4033554"/>
                <a:ext cx="931075" cy="9342"/>
              </a:xfrm>
              <a:custGeom>
                <a:avLst/>
                <a:gdLst/>
                <a:ahLst/>
                <a:cxnLst/>
                <a:rect l="l" t="t" r="r" b="b"/>
                <a:pathLst>
                  <a:path w="931075" h="9342" extrusionOk="0">
                    <a:moveTo>
                      <a:pt x="0" y="0"/>
                    </a:moveTo>
                    <a:lnTo>
                      <a:pt x="15135" y="0"/>
                    </a:lnTo>
                    <a:cubicBezTo>
                      <a:pt x="15135" y="0"/>
                      <a:pt x="931076" y="0"/>
                      <a:pt x="931076" y="0"/>
                    </a:cubicBezTo>
                  </a:path>
                </a:pathLst>
              </a:custGeom>
              <a:noFill/>
              <a:ln w="132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2972;p43">
                <a:extLst>
                  <a:ext uri="{FF2B5EF4-FFF2-40B4-BE49-F238E27FC236}">
                    <a16:creationId xmlns:a16="http://schemas.microsoft.com/office/drawing/2014/main" id="{87184CB9-05F5-1B6B-5394-94C29DE37FAB}"/>
                  </a:ext>
                </a:extLst>
              </p:cNvPr>
              <p:cNvSpPr/>
              <p:nvPr/>
            </p:nvSpPr>
            <p:spPr>
              <a:xfrm>
                <a:off x="10375158" y="4082135"/>
                <a:ext cx="931075" cy="9342"/>
              </a:xfrm>
              <a:custGeom>
                <a:avLst/>
                <a:gdLst/>
                <a:ahLst/>
                <a:cxnLst/>
                <a:rect l="l" t="t" r="r" b="b"/>
                <a:pathLst>
                  <a:path w="931075" h="9342" extrusionOk="0">
                    <a:moveTo>
                      <a:pt x="0" y="0"/>
                    </a:moveTo>
                    <a:lnTo>
                      <a:pt x="15135" y="0"/>
                    </a:lnTo>
                    <a:cubicBezTo>
                      <a:pt x="15135" y="0"/>
                      <a:pt x="931076" y="0"/>
                      <a:pt x="931076" y="0"/>
                    </a:cubicBezTo>
                  </a:path>
                </a:pathLst>
              </a:custGeom>
              <a:noFill/>
              <a:ln w="132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 name="Google Shape;2973;p43">
              <a:extLst>
                <a:ext uri="{FF2B5EF4-FFF2-40B4-BE49-F238E27FC236}">
                  <a16:creationId xmlns:a16="http://schemas.microsoft.com/office/drawing/2014/main" id="{25C89AE0-2E88-7E7F-CDD6-4E8F4C856283}"/>
                </a:ext>
              </a:extLst>
            </p:cNvPr>
            <p:cNvSpPr/>
            <p:nvPr/>
          </p:nvSpPr>
          <p:spPr>
            <a:xfrm>
              <a:off x="11672010" y="3130357"/>
              <a:ext cx="9342" cy="381922"/>
            </a:xfrm>
            <a:custGeom>
              <a:avLst/>
              <a:gdLst/>
              <a:ahLst/>
              <a:cxnLst/>
              <a:rect l="l" t="t" r="r" b="b"/>
              <a:pathLst>
                <a:path w="9342" h="381922" extrusionOk="0">
                  <a:moveTo>
                    <a:pt x="0" y="0"/>
                  </a:moveTo>
                  <a:lnTo>
                    <a:pt x="0" y="381923"/>
                  </a:lnTo>
                </a:path>
              </a:pathLst>
            </a:custGeom>
            <a:noFill/>
            <a:ln w="132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1923770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0BED46-44A5-C39E-3A72-A707B581C746}"/>
              </a:ext>
            </a:extLst>
          </p:cNvPr>
          <p:cNvSpPr>
            <a:spLocks noGrp="1"/>
          </p:cNvSpPr>
          <p:nvPr>
            <p:ph type="title"/>
          </p:nvPr>
        </p:nvSpPr>
        <p:spPr/>
        <p:txBody>
          <a:bodyPr/>
          <a:lstStyle/>
          <a:p>
            <a:r>
              <a:rPr lang="en-US"/>
              <a:t>Train and test split</a:t>
            </a:r>
            <a:endParaRPr lang="en-GB"/>
          </a:p>
        </p:txBody>
      </p:sp>
      <p:pic>
        <p:nvPicPr>
          <p:cNvPr id="7" name="Picture 6">
            <a:extLst>
              <a:ext uri="{FF2B5EF4-FFF2-40B4-BE49-F238E27FC236}">
                <a16:creationId xmlns:a16="http://schemas.microsoft.com/office/drawing/2014/main" id="{E234BD5A-C7BD-40F2-4A2B-82094462323E}"/>
              </a:ext>
            </a:extLst>
          </p:cNvPr>
          <p:cNvPicPr>
            <a:picLocks noChangeAspect="1"/>
          </p:cNvPicPr>
          <p:nvPr/>
        </p:nvPicPr>
        <p:blipFill>
          <a:blip r:embed="rId2"/>
          <a:stretch>
            <a:fillRect/>
          </a:stretch>
        </p:blipFill>
        <p:spPr>
          <a:xfrm>
            <a:off x="1154839" y="1071943"/>
            <a:ext cx="6269651" cy="3516924"/>
          </a:xfrm>
          <a:prstGeom prst="rect">
            <a:avLst/>
          </a:prstGeom>
        </p:spPr>
      </p:pic>
    </p:spTree>
    <p:extLst>
      <p:ext uri="{BB962C8B-B14F-4D97-AF65-F5344CB8AC3E}">
        <p14:creationId xmlns:p14="http://schemas.microsoft.com/office/powerpoint/2010/main" val="3409490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0BED46-44A5-C39E-3A72-A707B581C746}"/>
              </a:ext>
            </a:extLst>
          </p:cNvPr>
          <p:cNvSpPr>
            <a:spLocks noGrp="1"/>
          </p:cNvSpPr>
          <p:nvPr>
            <p:ph type="title"/>
          </p:nvPr>
        </p:nvSpPr>
        <p:spPr>
          <a:xfrm>
            <a:off x="2964106" y="398958"/>
            <a:ext cx="7704000" cy="572700"/>
          </a:xfrm>
        </p:spPr>
        <p:txBody>
          <a:bodyPr/>
          <a:lstStyle/>
          <a:p>
            <a:r>
              <a:rPr lang="en-US"/>
              <a:t>Smote method</a:t>
            </a:r>
            <a:endParaRPr lang="en-GB"/>
          </a:p>
        </p:txBody>
      </p:sp>
      <p:pic>
        <p:nvPicPr>
          <p:cNvPr id="3" name="Picture 2">
            <a:extLst>
              <a:ext uri="{FF2B5EF4-FFF2-40B4-BE49-F238E27FC236}">
                <a16:creationId xmlns:a16="http://schemas.microsoft.com/office/drawing/2014/main" id="{2A1B6806-BD84-7792-5F4F-FB47328B5997}"/>
              </a:ext>
            </a:extLst>
          </p:cNvPr>
          <p:cNvPicPr>
            <a:picLocks noChangeAspect="1"/>
          </p:cNvPicPr>
          <p:nvPr/>
        </p:nvPicPr>
        <p:blipFill>
          <a:blip r:embed="rId2"/>
          <a:stretch>
            <a:fillRect/>
          </a:stretch>
        </p:blipFill>
        <p:spPr>
          <a:xfrm>
            <a:off x="720000" y="971658"/>
            <a:ext cx="4875775" cy="3672172"/>
          </a:xfrm>
          <a:prstGeom prst="rect">
            <a:avLst/>
          </a:prstGeom>
        </p:spPr>
      </p:pic>
      <p:sp>
        <p:nvSpPr>
          <p:cNvPr id="9" name="TextBox 8">
            <a:extLst>
              <a:ext uri="{FF2B5EF4-FFF2-40B4-BE49-F238E27FC236}">
                <a16:creationId xmlns:a16="http://schemas.microsoft.com/office/drawing/2014/main" id="{AAA02D01-496F-EFA1-8C9E-2488E9E56FAA}"/>
              </a:ext>
            </a:extLst>
          </p:cNvPr>
          <p:cNvSpPr txBox="1"/>
          <p:nvPr/>
        </p:nvSpPr>
        <p:spPr>
          <a:xfrm>
            <a:off x="5698940" y="969936"/>
            <a:ext cx="2677625" cy="2523768"/>
          </a:xfrm>
          <a:prstGeom prst="rect">
            <a:avLst/>
          </a:prstGeom>
          <a:noFill/>
        </p:spPr>
        <p:txBody>
          <a:bodyPr wrap="square" lIns="91440" tIns="45720" rIns="91440" bIns="45720" rtlCol="0" anchor="t">
            <a:spAutoFit/>
          </a:bodyPr>
          <a:lstStyle/>
          <a:p>
            <a:r>
              <a:rPr lang="en-US" b="1" u="sng" dirty="0">
                <a:solidFill>
                  <a:schemeClr val="dk2"/>
                </a:solidFill>
                <a:latin typeface="DM Sans Medium"/>
                <a:sym typeface="DM Sans Medium"/>
              </a:rPr>
              <a:t>Imbalance Correction:</a:t>
            </a:r>
          </a:p>
          <a:p>
            <a:endParaRPr lang="en-US" sz="1200">
              <a:solidFill>
                <a:schemeClr val="dk2"/>
              </a:solidFill>
              <a:latin typeface="DM Sans Medium"/>
              <a:sym typeface="DM Sans Medium"/>
            </a:endParaRPr>
          </a:p>
          <a:p>
            <a:pPr marL="171450" indent="-171450">
              <a:buFont typeface="Arial" panose="020B0604020202020204" pitchFamily="34" charset="0"/>
              <a:buChar char="•"/>
            </a:pPr>
            <a:r>
              <a:rPr lang="en-US" sz="1200" dirty="0">
                <a:solidFill>
                  <a:schemeClr val="dk2"/>
                </a:solidFill>
                <a:latin typeface="DM Sans Medium"/>
                <a:sym typeface="DM Sans Medium"/>
              </a:rPr>
              <a:t>SMOTE(Synthetic Minority Oversampling Technique</a:t>
            </a:r>
            <a:r>
              <a:rPr lang="en-US" sz="1200" dirty="0">
                <a:solidFill>
                  <a:srgbClr val="1F1F1F"/>
                </a:solidFill>
                <a:sym typeface="DM Sans Medium"/>
              </a:rPr>
              <a:t>)</a:t>
            </a:r>
            <a:r>
              <a:rPr lang="en-US" sz="1200" dirty="0">
                <a:solidFill>
                  <a:schemeClr val="dk2"/>
                </a:solidFill>
                <a:latin typeface="DM Sans Medium"/>
                <a:sym typeface="DM Sans Medium"/>
              </a:rPr>
              <a:t> addresses imbalanced datasets by generating synthetic samples for the minority class.</a:t>
            </a:r>
            <a:endParaRPr lang="en-US" sz="1200" dirty="0">
              <a:solidFill>
                <a:schemeClr val="dk2"/>
              </a:solidFill>
              <a:latin typeface="DM Sans Medium"/>
            </a:endParaRPr>
          </a:p>
          <a:p>
            <a:pPr marL="171450" indent="-171450">
              <a:buFont typeface="Arial" panose="020B0604020202020204" pitchFamily="34" charset="0"/>
              <a:buChar char="•"/>
            </a:pPr>
            <a:endParaRPr lang="en-US" sz="1200" dirty="0">
              <a:solidFill>
                <a:schemeClr val="dk2"/>
              </a:solidFill>
              <a:latin typeface="DM Sans Medium"/>
            </a:endParaRPr>
          </a:p>
          <a:p>
            <a:pPr marL="171450" indent="-171450">
              <a:buFont typeface="Arial" panose="020B0604020202020204" pitchFamily="34" charset="0"/>
              <a:buChar char="•"/>
            </a:pPr>
            <a:r>
              <a:rPr lang="en-US" sz="1200" dirty="0">
                <a:solidFill>
                  <a:schemeClr val="dk2"/>
                </a:solidFill>
                <a:latin typeface="DM Sans Medium"/>
                <a:sym typeface="DM Sans Medium"/>
              </a:rPr>
              <a:t>It enhances model accuracy by providing more balanced training data without altering the original dataset's integrity.</a:t>
            </a:r>
            <a:endParaRPr lang="en-GB" sz="1200">
              <a:solidFill>
                <a:schemeClr val="dk2"/>
              </a:solidFill>
              <a:latin typeface="DM Sans Medium"/>
            </a:endParaRPr>
          </a:p>
        </p:txBody>
      </p:sp>
      <p:pic>
        <p:nvPicPr>
          <p:cNvPr id="4" name="Picture 3" descr="A graph of a distribution of customers&#10;&#10;Description automatically generated">
            <a:extLst>
              <a:ext uri="{FF2B5EF4-FFF2-40B4-BE49-F238E27FC236}">
                <a16:creationId xmlns:a16="http://schemas.microsoft.com/office/drawing/2014/main" id="{F040A2B3-D9EB-220F-C3F2-414F86F3CCDB}"/>
              </a:ext>
            </a:extLst>
          </p:cNvPr>
          <p:cNvPicPr>
            <a:picLocks noChangeAspect="1"/>
          </p:cNvPicPr>
          <p:nvPr/>
        </p:nvPicPr>
        <p:blipFill>
          <a:blip r:embed="rId3"/>
          <a:stretch>
            <a:fillRect/>
          </a:stretch>
        </p:blipFill>
        <p:spPr>
          <a:xfrm>
            <a:off x="5921705" y="3506835"/>
            <a:ext cx="1955520" cy="1245618"/>
          </a:xfrm>
          <a:prstGeom prst="rect">
            <a:avLst/>
          </a:prstGeom>
        </p:spPr>
      </p:pic>
    </p:spTree>
    <p:extLst>
      <p:ext uri="{BB962C8B-B14F-4D97-AF65-F5344CB8AC3E}">
        <p14:creationId xmlns:p14="http://schemas.microsoft.com/office/powerpoint/2010/main" val="2581689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0BED46-44A5-C39E-3A72-A707B581C746}"/>
              </a:ext>
            </a:extLst>
          </p:cNvPr>
          <p:cNvSpPr>
            <a:spLocks noGrp="1"/>
          </p:cNvSpPr>
          <p:nvPr>
            <p:ph type="title"/>
          </p:nvPr>
        </p:nvSpPr>
        <p:spPr>
          <a:xfrm>
            <a:off x="2964106" y="398958"/>
            <a:ext cx="7704000" cy="572700"/>
          </a:xfrm>
        </p:spPr>
        <p:txBody>
          <a:bodyPr/>
          <a:lstStyle/>
          <a:p>
            <a:r>
              <a:rPr lang="en-US"/>
              <a:t>Smote method</a:t>
            </a:r>
            <a:endParaRPr lang="en-GB"/>
          </a:p>
        </p:txBody>
      </p:sp>
      <p:pic>
        <p:nvPicPr>
          <p:cNvPr id="4" name="Picture 3">
            <a:extLst>
              <a:ext uri="{FF2B5EF4-FFF2-40B4-BE49-F238E27FC236}">
                <a16:creationId xmlns:a16="http://schemas.microsoft.com/office/drawing/2014/main" id="{909B2C46-EBB0-353F-D74D-2E7A2D74BEC9}"/>
              </a:ext>
            </a:extLst>
          </p:cNvPr>
          <p:cNvPicPr>
            <a:picLocks noChangeAspect="1"/>
          </p:cNvPicPr>
          <p:nvPr/>
        </p:nvPicPr>
        <p:blipFill>
          <a:blip r:embed="rId2"/>
          <a:stretch>
            <a:fillRect/>
          </a:stretch>
        </p:blipFill>
        <p:spPr>
          <a:xfrm>
            <a:off x="489646" y="1458529"/>
            <a:ext cx="4013137" cy="3286013"/>
          </a:xfrm>
          <a:prstGeom prst="rect">
            <a:avLst/>
          </a:prstGeom>
        </p:spPr>
      </p:pic>
      <p:pic>
        <p:nvPicPr>
          <p:cNvPr id="7" name="Picture 6">
            <a:extLst>
              <a:ext uri="{FF2B5EF4-FFF2-40B4-BE49-F238E27FC236}">
                <a16:creationId xmlns:a16="http://schemas.microsoft.com/office/drawing/2014/main" id="{56504B65-2A85-FAB2-9204-1DFBC0DCD144}"/>
              </a:ext>
            </a:extLst>
          </p:cNvPr>
          <p:cNvPicPr>
            <a:picLocks noChangeAspect="1"/>
          </p:cNvPicPr>
          <p:nvPr/>
        </p:nvPicPr>
        <p:blipFill>
          <a:blip r:embed="rId3"/>
          <a:stretch>
            <a:fillRect/>
          </a:stretch>
        </p:blipFill>
        <p:spPr>
          <a:xfrm>
            <a:off x="4765081" y="1507195"/>
            <a:ext cx="4043761" cy="3188679"/>
          </a:xfrm>
          <a:prstGeom prst="rect">
            <a:avLst/>
          </a:prstGeom>
        </p:spPr>
      </p:pic>
      <p:sp>
        <p:nvSpPr>
          <p:cNvPr id="8" name="TextBox 7">
            <a:extLst>
              <a:ext uri="{FF2B5EF4-FFF2-40B4-BE49-F238E27FC236}">
                <a16:creationId xmlns:a16="http://schemas.microsoft.com/office/drawing/2014/main" id="{CDB12A0E-274D-FB55-2EF3-EF12C28F6B45}"/>
              </a:ext>
            </a:extLst>
          </p:cNvPr>
          <p:cNvSpPr txBox="1"/>
          <p:nvPr/>
        </p:nvSpPr>
        <p:spPr>
          <a:xfrm>
            <a:off x="1794442" y="971658"/>
            <a:ext cx="2400756" cy="553998"/>
          </a:xfrm>
          <a:prstGeom prst="rect">
            <a:avLst/>
          </a:prstGeom>
          <a:noFill/>
        </p:spPr>
        <p:txBody>
          <a:bodyPr wrap="square" rtlCol="0">
            <a:spAutoFit/>
          </a:bodyPr>
          <a:lstStyle/>
          <a:p>
            <a:r>
              <a:rPr lang="en-US" sz="3000" b="1">
                <a:solidFill>
                  <a:schemeClr val="dk1"/>
                </a:solidFill>
                <a:latin typeface="Krub"/>
                <a:cs typeface="Krub"/>
              </a:rPr>
              <a:t>Before</a:t>
            </a:r>
            <a:endParaRPr lang="en-GB" sz="3000" b="1">
              <a:solidFill>
                <a:schemeClr val="dk1"/>
              </a:solidFill>
              <a:latin typeface="Krub"/>
              <a:cs typeface="Krub"/>
            </a:endParaRPr>
          </a:p>
        </p:txBody>
      </p:sp>
      <p:sp>
        <p:nvSpPr>
          <p:cNvPr id="10" name="TextBox 9">
            <a:extLst>
              <a:ext uri="{FF2B5EF4-FFF2-40B4-BE49-F238E27FC236}">
                <a16:creationId xmlns:a16="http://schemas.microsoft.com/office/drawing/2014/main" id="{2663B490-4910-A19F-B622-68B6A2A1C32F}"/>
              </a:ext>
            </a:extLst>
          </p:cNvPr>
          <p:cNvSpPr txBox="1"/>
          <p:nvPr/>
        </p:nvSpPr>
        <p:spPr>
          <a:xfrm>
            <a:off x="6253598" y="1004445"/>
            <a:ext cx="2400756" cy="553998"/>
          </a:xfrm>
          <a:prstGeom prst="rect">
            <a:avLst/>
          </a:prstGeom>
          <a:noFill/>
        </p:spPr>
        <p:txBody>
          <a:bodyPr wrap="square" rtlCol="0">
            <a:spAutoFit/>
          </a:bodyPr>
          <a:lstStyle/>
          <a:p>
            <a:r>
              <a:rPr lang="en-US" sz="3000" b="1">
                <a:solidFill>
                  <a:schemeClr val="dk1"/>
                </a:solidFill>
                <a:latin typeface="Krub"/>
                <a:cs typeface="Krub"/>
                <a:sym typeface="Krub"/>
              </a:rPr>
              <a:t>After</a:t>
            </a:r>
            <a:endParaRPr lang="en-GB" sz="3000" b="1">
              <a:solidFill>
                <a:schemeClr val="dk1"/>
              </a:solidFill>
              <a:latin typeface="Krub"/>
              <a:cs typeface="Krub"/>
              <a:sym typeface="Krub"/>
            </a:endParaRPr>
          </a:p>
        </p:txBody>
      </p:sp>
    </p:spTree>
    <p:extLst>
      <p:ext uri="{BB962C8B-B14F-4D97-AF65-F5344CB8AC3E}">
        <p14:creationId xmlns:p14="http://schemas.microsoft.com/office/powerpoint/2010/main" val="2397264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0BED46-44A5-C39E-3A72-A707B581C746}"/>
              </a:ext>
            </a:extLst>
          </p:cNvPr>
          <p:cNvSpPr>
            <a:spLocks noGrp="1"/>
          </p:cNvSpPr>
          <p:nvPr>
            <p:ph type="title"/>
          </p:nvPr>
        </p:nvSpPr>
        <p:spPr>
          <a:xfrm>
            <a:off x="1965916" y="351598"/>
            <a:ext cx="7704000" cy="572700"/>
          </a:xfrm>
        </p:spPr>
        <p:txBody>
          <a:bodyPr/>
          <a:lstStyle/>
          <a:p>
            <a:r>
              <a:rPr lang="en-US"/>
              <a:t>1st model: Random Forest</a:t>
            </a:r>
            <a:endParaRPr lang="en-GB"/>
          </a:p>
        </p:txBody>
      </p:sp>
      <p:sp>
        <p:nvSpPr>
          <p:cNvPr id="9" name="TextBox 8">
            <a:extLst>
              <a:ext uri="{FF2B5EF4-FFF2-40B4-BE49-F238E27FC236}">
                <a16:creationId xmlns:a16="http://schemas.microsoft.com/office/drawing/2014/main" id="{AAA02D01-496F-EFA1-8C9E-2488E9E56FAA}"/>
              </a:ext>
            </a:extLst>
          </p:cNvPr>
          <p:cNvSpPr txBox="1"/>
          <p:nvPr/>
        </p:nvSpPr>
        <p:spPr>
          <a:xfrm>
            <a:off x="4969586" y="797169"/>
            <a:ext cx="2677625" cy="1338828"/>
          </a:xfrm>
          <a:prstGeom prst="rect">
            <a:avLst/>
          </a:prstGeom>
          <a:noFill/>
        </p:spPr>
        <p:txBody>
          <a:bodyPr wrap="square" rtlCol="0">
            <a:spAutoFit/>
          </a:bodyPr>
          <a:lstStyle/>
          <a:p>
            <a:r>
              <a:rPr lang="en-US" b="1" u="sng" dirty="0">
                <a:solidFill>
                  <a:schemeClr val="dk2"/>
                </a:solidFill>
                <a:latin typeface="DM Sans Medium"/>
                <a:sym typeface="DM Sans Medium"/>
              </a:rPr>
              <a:t>Overview:</a:t>
            </a:r>
          </a:p>
          <a:p>
            <a:endParaRPr lang="en-US" sz="1200" dirty="0">
              <a:solidFill>
                <a:schemeClr val="dk2"/>
              </a:solidFill>
              <a:latin typeface="DM Sans Medium"/>
              <a:sym typeface="DM Sans Medium"/>
            </a:endParaRPr>
          </a:p>
          <a:p>
            <a:pPr marL="171450" indent="-171450">
              <a:buFont typeface="Arial" panose="020B0604020202020204" pitchFamily="34" charset="0"/>
              <a:buChar char="•"/>
            </a:pPr>
            <a:r>
              <a:rPr lang="en-US" sz="1100" dirty="0">
                <a:solidFill>
                  <a:schemeClr val="dk2"/>
                </a:solidFill>
                <a:latin typeface="DM Sans Medium"/>
                <a:sym typeface="DM Sans Medium"/>
              </a:rPr>
              <a:t>Overview The Random Forest model is employed to predict customer churn based on various features. Configuration details include:</a:t>
            </a:r>
          </a:p>
        </p:txBody>
      </p:sp>
      <p:pic>
        <p:nvPicPr>
          <p:cNvPr id="4" name="Picture 3">
            <a:extLst>
              <a:ext uri="{FF2B5EF4-FFF2-40B4-BE49-F238E27FC236}">
                <a16:creationId xmlns:a16="http://schemas.microsoft.com/office/drawing/2014/main" id="{7C8121ED-F958-E214-2411-085C3B5FAAED}"/>
              </a:ext>
            </a:extLst>
          </p:cNvPr>
          <p:cNvPicPr>
            <a:picLocks noChangeAspect="1"/>
          </p:cNvPicPr>
          <p:nvPr/>
        </p:nvPicPr>
        <p:blipFill>
          <a:blip r:embed="rId2"/>
          <a:stretch>
            <a:fillRect/>
          </a:stretch>
        </p:blipFill>
        <p:spPr>
          <a:xfrm>
            <a:off x="136635" y="924298"/>
            <a:ext cx="4832951" cy="3934794"/>
          </a:xfrm>
          <a:prstGeom prst="rect">
            <a:avLst/>
          </a:prstGeom>
        </p:spPr>
      </p:pic>
      <p:pic>
        <p:nvPicPr>
          <p:cNvPr id="2" name="Picture 1">
            <a:extLst>
              <a:ext uri="{FF2B5EF4-FFF2-40B4-BE49-F238E27FC236}">
                <a16:creationId xmlns:a16="http://schemas.microsoft.com/office/drawing/2014/main" id="{13F0ACBA-6FE0-E600-15FC-0E2CA53A647F}"/>
              </a:ext>
            </a:extLst>
          </p:cNvPr>
          <p:cNvPicPr>
            <a:picLocks noChangeAspect="1"/>
          </p:cNvPicPr>
          <p:nvPr/>
        </p:nvPicPr>
        <p:blipFill>
          <a:blip r:embed="rId3"/>
          <a:stretch>
            <a:fillRect/>
          </a:stretch>
        </p:blipFill>
        <p:spPr>
          <a:xfrm>
            <a:off x="5180368" y="2207136"/>
            <a:ext cx="3226480" cy="2580816"/>
          </a:xfrm>
          <a:prstGeom prst="rect">
            <a:avLst/>
          </a:prstGeom>
        </p:spPr>
      </p:pic>
    </p:spTree>
    <p:extLst>
      <p:ext uri="{BB962C8B-B14F-4D97-AF65-F5344CB8AC3E}">
        <p14:creationId xmlns:p14="http://schemas.microsoft.com/office/powerpoint/2010/main" val="8527645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0BED46-44A5-C39E-3A72-A707B581C746}"/>
              </a:ext>
            </a:extLst>
          </p:cNvPr>
          <p:cNvSpPr>
            <a:spLocks noGrp="1"/>
          </p:cNvSpPr>
          <p:nvPr>
            <p:ph type="title"/>
          </p:nvPr>
        </p:nvSpPr>
        <p:spPr>
          <a:xfrm>
            <a:off x="1965916" y="351598"/>
            <a:ext cx="7704000" cy="572700"/>
          </a:xfrm>
        </p:spPr>
        <p:txBody>
          <a:bodyPr/>
          <a:lstStyle/>
          <a:p>
            <a:r>
              <a:rPr lang="en-US"/>
              <a:t>2nd model: Decision Tree</a:t>
            </a:r>
            <a:endParaRPr lang="en-GB"/>
          </a:p>
        </p:txBody>
      </p:sp>
      <p:sp>
        <p:nvSpPr>
          <p:cNvPr id="9" name="TextBox 8">
            <a:extLst>
              <a:ext uri="{FF2B5EF4-FFF2-40B4-BE49-F238E27FC236}">
                <a16:creationId xmlns:a16="http://schemas.microsoft.com/office/drawing/2014/main" id="{AAA02D01-496F-EFA1-8C9E-2488E9E56FAA}"/>
              </a:ext>
            </a:extLst>
          </p:cNvPr>
          <p:cNvSpPr txBox="1"/>
          <p:nvPr/>
        </p:nvSpPr>
        <p:spPr>
          <a:xfrm>
            <a:off x="5630679" y="821393"/>
            <a:ext cx="2677625" cy="1415772"/>
          </a:xfrm>
          <a:prstGeom prst="rect">
            <a:avLst/>
          </a:prstGeom>
          <a:noFill/>
        </p:spPr>
        <p:txBody>
          <a:bodyPr wrap="square" rtlCol="0">
            <a:spAutoFit/>
          </a:bodyPr>
          <a:lstStyle/>
          <a:p>
            <a:r>
              <a:rPr lang="en-US" b="1" u="sng" dirty="0">
                <a:solidFill>
                  <a:schemeClr val="dk2"/>
                </a:solidFill>
                <a:latin typeface="DM Sans Medium"/>
                <a:sym typeface="DM Sans Medium"/>
              </a:rPr>
              <a:t>Overview:</a:t>
            </a:r>
          </a:p>
          <a:p>
            <a:endParaRPr lang="en-US" sz="1200" dirty="0">
              <a:solidFill>
                <a:schemeClr val="dk2"/>
              </a:solidFill>
              <a:latin typeface="DM Sans Medium"/>
              <a:sym typeface="DM Sans Medium"/>
            </a:endParaRPr>
          </a:p>
          <a:p>
            <a:pPr marL="171450" indent="-171450">
              <a:buFont typeface="Arial" panose="020B0604020202020204" pitchFamily="34" charset="0"/>
              <a:buChar char="•"/>
            </a:pPr>
            <a:r>
              <a:rPr lang="en-US" sz="1200" dirty="0">
                <a:solidFill>
                  <a:schemeClr val="dk2"/>
                </a:solidFill>
                <a:latin typeface="DM Sans Medium"/>
                <a:sym typeface="DM Sans Medium"/>
              </a:rPr>
              <a:t>This document describes the implementation of a Decision Tree Classifier with hyperparameter tuning using </a:t>
            </a:r>
            <a:r>
              <a:rPr lang="en-US" sz="1200" dirty="0" err="1">
                <a:solidFill>
                  <a:schemeClr val="dk2"/>
                </a:solidFill>
                <a:latin typeface="DM Sans Medium"/>
                <a:sym typeface="DM Sans Medium"/>
              </a:rPr>
              <a:t>GridSearchCV</a:t>
            </a:r>
            <a:r>
              <a:rPr lang="en-US" sz="1200" dirty="0">
                <a:solidFill>
                  <a:schemeClr val="dk2"/>
                </a:solidFill>
                <a:latin typeface="DM Sans Medium"/>
                <a:sym typeface="DM Sans Medium"/>
              </a:rPr>
              <a:t>.</a:t>
            </a:r>
          </a:p>
        </p:txBody>
      </p:sp>
      <p:pic>
        <p:nvPicPr>
          <p:cNvPr id="3" name="Picture 2">
            <a:extLst>
              <a:ext uri="{FF2B5EF4-FFF2-40B4-BE49-F238E27FC236}">
                <a16:creationId xmlns:a16="http://schemas.microsoft.com/office/drawing/2014/main" id="{0BF7C833-665F-E633-DDE4-1A1B8ED2CE95}"/>
              </a:ext>
            </a:extLst>
          </p:cNvPr>
          <p:cNvPicPr>
            <a:picLocks noChangeAspect="1"/>
          </p:cNvPicPr>
          <p:nvPr/>
        </p:nvPicPr>
        <p:blipFill>
          <a:blip r:embed="rId2"/>
          <a:stretch>
            <a:fillRect/>
          </a:stretch>
        </p:blipFill>
        <p:spPr>
          <a:xfrm>
            <a:off x="630230" y="1102807"/>
            <a:ext cx="5000449" cy="3731491"/>
          </a:xfrm>
          <a:prstGeom prst="rect">
            <a:avLst/>
          </a:prstGeom>
        </p:spPr>
      </p:pic>
      <p:pic>
        <p:nvPicPr>
          <p:cNvPr id="2" name="Picture 1">
            <a:extLst>
              <a:ext uri="{FF2B5EF4-FFF2-40B4-BE49-F238E27FC236}">
                <a16:creationId xmlns:a16="http://schemas.microsoft.com/office/drawing/2014/main" id="{D924BB7E-68F8-8C3D-F1A7-FEAFBAD7020C}"/>
              </a:ext>
            </a:extLst>
          </p:cNvPr>
          <p:cNvPicPr>
            <a:picLocks noChangeAspect="1"/>
          </p:cNvPicPr>
          <p:nvPr/>
        </p:nvPicPr>
        <p:blipFill>
          <a:blip r:embed="rId3"/>
          <a:stretch>
            <a:fillRect/>
          </a:stretch>
        </p:blipFill>
        <p:spPr>
          <a:xfrm>
            <a:off x="5709202" y="2398622"/>
            <a:ext cx="3208984" cy="2274218"/>
          </a:xfrm>
          <a:prstGeom prst="rect">
            <a:avLst/>
          </a:prstGeom>
        </p:spPr>
      </p:pic>
    </p:spTree>
    <p:extLst>
      <p:ext uri="{BB962C8B-B14F-4D97-AF65-F5344CB8AC3E}">
        <p14:creationId xmlns:p14="http://schemas.microsoft.com/office/powerpoint/2010/main" val="27761828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0BED46-44A5-C39E-3A72-A707B581C746}"/>
              </a:ext>
            </a:extLst>
          </p:cNvPr>
          <p:cNvSpPr>
            <a:spLocks noGrp="1"/>
          </p:cNvSpPr>
          <p:nvPr>
            <p:ph type="title"/>
          </p:nvPr>
        </p:nvSpPr>
        <p:spPr>
          <a:xfrm>
            <a:off x="1965916" y="351598"/>
            <a:ext cx="7704000" cy="572700"/>
          </a:xfrm>
        </p:spPr>
        <p:txBody>
          <a:bodyPr/>
          <a:lstStyle/>
          <a:p>
            <a:r>
              <a:rPr lang="en-US"/>
              <a:t>3</a:t>
            </a:r>
            <a:r>
              <a:rPr lang="en-US" baseline="30000"/>
              <a:t>rd</a:t>
            </a:r>
            <a:r>
              <a:rPr lang="en-US"/>
              <a:t> model: Logistic Regression</a:t>
            </a:r>
            <a:endParaRPr lang="en-GB"/>
          </a:p>
        </p:txBody>
      </p:sp>
      <p:sp>
        <p:nvSpPr>
          <p:cNvPr id="9" name="TextBox 8">
            <a:extLst>
              <a:ext uri="{FF2B5EF4-FFF2-40B4-BE49-F238E27FC236}">
                <a16:creationId xmlns:a16="http://schemas.microsoft.com/office/drawing/2014/main" id="{AAA02D01-496F-EFA1-8C9E-2488E9E56FAA}"/>
              </a:ext>
            </a:extLst>
          </p:cNvPr>
          <p:cNvSpPr txBox="1"/>
          <p:nvPr/>
        </p:nvSpPr>
        <p:spPr>
          <a:xfrm>
            <a:off x="5614885" y="924298"/>
            <a:ext cx="2677625" cy="1415772"/>
          </a:xfrm>
          <a:prstGeom prst="rect">
            <a:avLst/>
          </a:prstGeom>
          <a:noFill/>
        </p:spPr>
        <p:txBody>
          <a:bodyPr wrap="square" rtlCol="0">
            <a:spAutoFit/>
          </a:bodyPr>
          <a:lstStyle/>
          <a:p>
            <a:r>
              <a:rPr lang="en-US" b="1" u="sng" dirty="0">
                <a:solidFill>
                  <a:schemeClr val="dk2"/>
                </a:solidFill>
                <a:latin typeface="DM Sans Medium"/>
                <a:sym typeface="DM Sans Medium"/>
              </a:rPr>
              <a:t>Overview:</a:t>
            </a:r>
          </a:p>
          <a:p>
            <a:endParaRPr lang="en-US" sz="1200" dirty="0">
              <a:solidFill>
                <a:schemeClr val="dk2"/>
              </a:solidFill>
              <a:latin typeface="DM Sans Medium"/>
              <a:sym typeface="DM Sans Medium"/>
            </a:endParaRPr>
          </a:p>
          <a:p>
            <a:pPr marL="171450" indent="-171450">
              <a:buFont typeface="Arial" panose="020B0604020202020204" pitchFamily="34" charset="0"/>
              <a:buChar char="•"/>
            </a:pPr>
            <a:r>
              <a:rPr lang="en-US" sz="1200" dirty="0">
                <a:solidFill>
                  <a:schemeClr val="dk2"/>
                </a:solidFill>
                <a:latin typeface="DM Sans Medium"/>
                <a:sym typeface="DM Sans Medium"/>
              </a:rPr>
              <a:t>The Logistic Regression Classifier is a fundamental machine-learning algorithm used for binary classification tasks.</a:t>
            </a:r>
          </a:p>
        </p:txBody>
      </p:sp>
      <p:pic>
        <p:nvPicPr>
          <p:cNvPr id="3" name="Picture 2">
            <a:extLst>
              <a:ext uri="{FF2B5EF4-FFF2-40B4-BE49-F238E27FC236}">
                <a16:creationId xmlns:a16="http://schemas.microsoft.com/office/drawing/2014/main" id="{D70328C0-6BFA-941A-80AA-06AE03D40540}"/>
              </a:ext>
            </a:extLst>
          </p:cNvPr>
          <p:cNvPicPr>
            <a:picLocks noChangeAspect="1"/>
          </p:cNvPicPr>
          <p:nvPr/>
        </p:nvPicPr>
        <p:blipFill>
          <a:blip r:embed="rId2"/>
          <a:stretch>
            <a:fillRect/>
          </a:stretch>
        </p:blipFill>
        <p:spPr>
          <a:xfrm>
            <a:off x="851490" y="979975"/>
            <a:ext cx="4722343" cy="3728138"/>
          </a:xfrm>
          <a:prstGeom prst="rect">
            <a:avLst/>
          </a:prstGeom>
        </p:spPr>
      </p:pic>
      <p:pic>
        <p:nvPicPr>
          <p:cNvPr id="2" name="Picture 1">
            <a:extLst>
              <a:ext uri="{FF2B5EF4-FFF2-40B4-BE49-F238E27FC236}">
                <a16:creationId xmlns:a16="http://schemas.microsoft.com/office/drawing/2014/main" id="{49E52AA5-A3A7-D5AD-AE8D-B76171CE051C}"/>
              </a:ext>
            </a:extLst>
          </p:cNvPr>
          <p:cNvPicPr>
            <a:picLocks noChangeAspect="1"/>
          </p:cNvPicPr>
          <p:nvPr/>
        </p:nvPicPr>
        <p:blipFill>
          <a:blip r:embed="rId3"/>
          <a:stretch>
            <a:fillRect/>
          </a:stretch>
        </p:blipFill>
        <p:spPr>
          <a:xfrm>
            <a:off x="5817916" y="2521160"/>
            <a:ext cx="3089324" cy="2002938"/>
          </a:xfrm>
          <a:prstGeom prst="rect">
            <a:avLst/>
          </a:prstGeom>
        </p:spPr>
      </p:pic>
    </p:spTree>
    <p:extLst>
      <p:ext uri="{BB962C8B-B14F-4D97-AF65-F5344CB8AC3E}">
        <p14:creationId xmlns:p14="http://schemas.microsoft.com/office/powerpoint/2010/main" val="7697453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0BED46-44A5-C39E-3A72-A707B581C746}"/>
              </a:ext>
            </a:extLst>
          </p:cNvPr>
          <p:cNvSpPr>
            <a:spLocks noGrp="1"/>
          </p:cNvSpPr>
          <p:nvPr>
            <p:ph type="title"/>
          </p:nvPr>
        </p:nvSpPr>
        <p:spPr>
          <a:xfrm>
            <a:off x="1965916" y="351598"/>
            <a:ext cx="7704000" cy="572700"/>
          </a:xfrm>
        </p:spPr>
        <p:txBody>
          <a:bodyPr/>
          <a:lstStyle/>
          <a:p>
            <a:r>
              <a:rPr lang="en-US"/>
              <a:t>4th model: Naive Bayes</a:t>
            </a:r>
            <a:endParaRPr lang="en-GB"/>
          </a:p>
        </p:txBody>
      </p:sp>
      <p:sp>
        <p:nvSpPr>
          <p:cNvPr id="9" name="TextBox 8">
            <a:extLst>
              <a:ext uri="{FF2B5EF4-FFF2-40B4-BE49-F238E27FC236}">
                <a16:creationId xmlns:a16="http://schemas.microsoft.com/office/drawing/2014/main" id="{AAA02D01-496F-EFA1-8C9E-2488E9E56FAA}"/>
              </a:ext>
            </a:extLst>
          </p:cNvPr>
          <p:cNvSpPr txBox="1"/>
          <p:nvPr/>
        </p:nvSpPr>
        <p:spPr>
          <a:xfrm>
            <a:off x="5690410" y="1063764"/>
            <a:ext cx="2677625" cy="1231106"/>
          </a:xfrm>
          <a:prstGeom prst="rect">
            <a:avLst/>
          </a:prstGeom>
          <a:noFill/>
        </p:spPr>
        <p:txBody>
          <a:bodyPr wrap="square" rtlCol="0">
            <a:spAutoFit/>
          </a:bodyPr>
          <a:lstStyle/>
          <a:p>
            <a:r>
              <a:rPr lang="en-US" b="1" u="sng" dirty="0">
                <a:solidFill>
                  <a:schemeClr val="dk2"/>
                </a:solidFill>
                <a:latin typeface="DM Sans Medium"/>
                <a:sym typeface="DM Sans Medium"/>
              </a:rPr>
              <a:t>Overview:</a:t>
            </a:r>
          </a:p>
          <a:p>
            <a:endParaRPr lang="en-US" sz="1200" dirty="0">
              <a:solidFill>
                <a:schemeClr val="dk2"/>
              </a:solidFill>
              <a:latin typeface="DM Sans Medium"/>
              <a:sym typeface="DM Sans Medium"/>
            </a:endParaRPr>
          </a:p>
          <a:p>
            <a:pPr marL="171450" indent="-171450">
              <a:buFont typeface="Arial" panose="020B0604020202020204" pitchFamily="34" charset="0"/>
              <a:buChar char="•"/>
            </a:pPr>
            <a:r>
              <a:rPr lang="en-US" sz="1200" dirty="0">
                <a:solidFill>
                  <a:schemeClr val="dk2"/>
                </a:solidFill>
                <a:latin typeface="DM Sans Medium"/>
                <a:sym typeface="DM Sans Medium"/>
              </a:rPr>
              <a:t>The Naive Bayes Classifier is a fundamental machine-learning algorithm used for binary classification tasks. </a:t>
            </a:r>
          </a:p>
        </p:txBody>
      </p:sp>
      <p:pic>
        <p:nvPicPr>
          <p:cNvPr id="4" name="Picture 3">
            <a:extLst>
              <a:ext uri="{FF2B5EF4-FFF2-40B4-BE49-F238E27FC236}">
                <a16:creationId xmlns:a16="http://schemas.microsoft.com/office/drawing/2014/main" id="{E4C2E513-474B-8AD0-2309-073095869F45}"/>
              </a:ext>
            </a:extLst>
          </p:cNvPr>
          <p:cNvPicPr>
            <a:picLocks noChangeAspect="1"/>
          </p:cNvPicPr>
          <p:nvPr/>
        </p:nvPicPr>
        <p:blipFill>
          <a:blip r:embed="rId2"/>
          <a:stretch>
            <a:fillRect/>
          </a:stretch>
        </p:blipFill>
        <p:spPr>
          <a:xfrm>
            <a:off x="359365" y="1122190"/>
            <a:ext cx="5027259" cy="3417024"/>
          </a:xfrm>
          <a:prstGeom prst="rect">
            <a:avLst/>
          </a:prstGeom>
        </p:spPr>
      </p:pic>
      <p:pic>
        <p:nvPicPr>
          <p:cNvPr id="2" name="Picture 1">
            <a:extLst>
              <a:ext uri="{FF2B5EF4-FFF2-40B4-BE49-F238E27FC236}">
                <a16:creationId xmlns:a16="http://schemas.microsoft.com/office/drawing/2014/main" id="{AE5FC075-7AC5-30EF-8988-18AD0A1084DB}"/>
              </a:ext>
            </a:extLst>
          </p:cNvPr>
          <p:cNvPicPr>
            <a:picLocks noChangeAspect="1"/>
          </p:cNvPicPr>
          <p:nvPr/>
        </p:nvPicPr>
        <p:blipFill>
          <a:blip r:embed="rId3"/>
          <a:stretch>
            <a:fillRect/>
          </a:stretch>
        </p:blipFill>
        <p:spPr>
          <a:xfrm>
            <a:off x="5536705" y="2294870"/>
            <a:ext cx="3359607" cy="2562852"/>
          </a:xfrm>
          <a:prstGeom prst="rect">
            <a:avLst/>
          </a:prstGeom>
        </p:spPr>
      </p:pic>
    </p:spTree>
    <p:extLst>
      <p:ext uri="{BB962C8B-B14F-4D97-AF65-F5344CB8AC3E}">
        <p14:creationId xmlns:p14="http://schemas.microsoft.com/office/powerpoint/2010/main" val="826349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51"/>
        <p:cNvGrpSpPr/>
        <p:nvPr/>
      </p:nvGrpSpPr>
      <p:grpSpPr>
        <a:xfrm>
          <a:off x="0" y="0"/>
          <a:ext cx="0" cy="0"/>
          <a:chOff x="0" y="0"/>
          <a:chExt cx="0" cy="0"/>
        </a:xfrm>
      </p:grpSpPr>
      <p:sp>
        <p:nvSpPr>
          <p:cNvPr id="1952" name="Google Shape;1952;p27"/>
          <p:cNvSpPr txBox="1">
            <a:spLocks noGrp="1"/>
          </p:cNvSpPr>
          <p:nvPr>
            <p:ph type="title"/>
          </p:nvPr>
        </p:nvSpPr>
        <p:spPr>
          <a:xfrm>
            <a:off x="1901443" y="3704916"/>
            <a:ext cx="5563022"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latin typeface="Aptos" panose="020B0004020202020204" pitchFamily="34" charset="0"/>
                <a:ea typeface="Aptos" panose="020B0004020202020204" pitchFamily="34" charset="0"/>
                <a:cs typeface="Times New Roman" panose="02020603050405020304" pitchFamily="18" charset="0"/>
              </a:rPr>
              <a:t>U</a:t>
            </a:r>
            <a:r>
              <a:rPr lang="en-GB" sz="2800">
                <a:latin typeface="Aptos" panose="020B0004020202020204" pitchFamily="34" charset="0"/>
                <a:ea typeface="Aptos" panose="020B0004020202020204" pitchFamily="34" charset="0"/>
                <a:cs typeface="Times New Roman" panose="02020603050405020304" pitchFamily="18" charset="0"/>
              </a:rPr>
              <a:t>ser interface deployment</a:t>
            </a:r>
            <a:endParaRPr lang="en-GB" sz="2800">
              <a:effectLst/>
              <a:latin typeface="Aptos" panose="020B0004020202020204" pitchFamily="34" charset="0"/>
              <a:ea typeface="Aptos" panose="020B0004020202020204" pitchFamily="34" charset="0"/>
              <a:cs typeface="Times New Roman" panose="02020603050405020304" pitchFamily="18" charset="0"/>
            </a:endParaRPr>
          </a:p>
        </p:txBody>
      </p:sp>
      <p:sp>
        <p:nvSpPr>
          <p:cNvPr id="1953" name="Google Shape;1953;p27"/>
          <p:cNvSpPr txBox="1">
            <a:spLocks noGrp="1"/>
          </p:cNvSpPr>
          <p:nvPr>
            <p:ph type="title" idx="2"/>
          </p:nvPr>
        </p:nvSpPr>
        <p:spPr>
          <a:xfrm>
            <a:off x="961200" y="3622275"/>
            <a:ext cx="12357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05.</a:t>
            </a:r>
            <a:endParaRPr/>
          </a:p>
        </p:txBody>
      </p:sp>
      <p:pic>
        <p:nvPicPr>
          <p:cNvPr id="1954" name="Google Shape;1954;p27"/>
          <p:cNvPicPr preferRelativeResize="0">
            <a:picLocks noGrp="1"/>
          </p:cNvPicPr>
          <p:nvPr>
            <p:ph type="pic" idx="3"/>
          </p:nvPr>
        </p:nvPicPr>
        <p:blipFill rotWithShape="1">
          <a:blip r:embed="rId3">
            <a:alphaModFix/>
          </a:blip>
          <a:srcRect t="5760" b="38037"/>
          <a:stretch/>
        </p:blipFill>
        <p:spPr>
          <a:xfrm>
            <a:off x="1039975" y="618150"/>
            <a:ext cx="7036800" cy="2637900"/>
          </a:xfrm>
          <a:prstGeom prst="round1Rect">
            <a:avLst>
              <a:gd name="adj" fmla="val 20370"/>
            </a:avLst>
          </a:prstGeom>
          <a:noFill/>
        </p:spPr>
      </p:pic>
      <p:grpSp>
        <p:nvGrpSpPr>
          <p:cNvPr id="1955" name="Google Shape;1955;p27"/>
          <p:cNvGrpSpPr/>
          <p:nvPr/>
        </p:nvGrpSpPr>
        <p:grpSpPr>
          <a:xfrm>
            <a:off x="853769" y="2089839"/>
            <a:ext cx="59100" cy="547725"/>
            <a:chOff x="1263425" y="3094400"/>
            <a:chExt cx="59100" cy="547725"/>
          </a:xfrm>
        </p:grpSpPr>
        <p:sp>
          <p:nvSpPr>
            <p:cNvPr id="1956" name="Google Shape;1956;p27"/>
            <p:cNvSpPr/>
            <p:nvPr/>
          </p:nvSpPr>
          <p:spPr>
            <a:xfrm>
              <a:off x="1263425" y="309440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57" name="Google Shape;1957;p27"/>
            <p:cNvSpPr/>
            <p:nvPr/>
          </p:nvSpPr>
          <p:spPr>
            <a:xfrm>
              <a:off x="1263425" y="325727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58" name="Google Shape;1958;p27"/>
            <p:cNvSpPr/>
            <p:nvPr/>
          </p:nvSpPr>
          <p:spPr>
            <a:xfrm>
              <a:off x="1263425" y="342015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59" name="Google Shape;1959;p27"/>
            <p:cNvSpPr/>
            <p:nvPr/>
          </p:nvSpPr>
          <p:spPr>
            <a:xfrm>
              <a:off x="1263425" y="358302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2" name="Google Shape;2933;p43">
            <a:extLst>
              <a:ext uri="{FF2B5EF4-FFF2-40B4-BE49-F238E27FC236}">
                <a16:creationId xmlns:a16="http://schemas.microsoft.com/office/drawing/2014/main" id="{E2AD1992-15BA-74BB-603C-E545E63246A1}"/>
              </a:ext>
            </a:extLst>
          </p:cNvPr>
          <p:cNvGrpSpPr/>
          <p:nvPr/>
        </p:nvGrpSpPr>
        <p:grpSpPr>
          <a:xfrm>
            <a:off x="7373488" y="2867755"/>
            <a:ext cx="997491" cy="1296226"/>
            <a:chOff x="5849514" y="2590993"/>
            <a:chExt cx="1220051" cy="1675435"/>
          </a:xfrm>
        </p:grpSpPr>
        <p:sp>
          <p:nvSpPr>
            <p:cNvPr id="3" name="Google Shape;2934;p43">
              <a:extLst>
                <a:ext uri="{FF2B5EF4-FFF2-40B4-BE49-F238E27FC236}">
                  <a16:creationId xmlns:a16="http://schemas.microsoft.com/office/drawing/2014/main" id="{D94EE9DD-BD64-9BC5-5FFF-BB1D0B7F5C6F}"/>
                </a:ext>
              </a:extLst>
            </p:cNvPr>
            <p:cNvSpPr/>
            <p:nvPr/>
          </p:nvSpPr>
          <p:spPr>
            <a:xfrm rot="-5365624">
              <a:off x="5678839" y="2877496"/>
              <a:ext cx="1561401" cy="1204498"/>
            </a:xfrm>
            <a:custGeom>
              <a:avLst/>
              <a:gdLst/>
              <a:ahLst/>
              <a:cxnLst/>
              <a:rect l="l" t="t" r="r" b="b"/>
              <a:pathLst>
                <a:path w="1561323" h="1204438" extrusionOk="0">
                  <a:moveTo>
                    <a:pt x="1434452" y="0"/>
                  </a:moveTo>
                  <a:cubicBezTo>
                    <a:pt x="1504521" y="0"/>
                    <a:pt x="1561323" y="56802"/>
                    <a:pt x="1561323" y="126872"/>
                  </a:cubicBezTo>
                  <a:lnTo>
                    <a:pt x="1561323" y="1077567"/>
                  </a:lnTo>
                  <a:cubicBezTo>
                    <a:pt x="1561323" y="1147637"/>
                    <a:pt x="1504521" y="1204439"/>
                    <a:pt x="1434452" y="1204439"/>
                  </a:cubicBezTo>
                  <a:lnTo>
                    <a:pt x="126871" y="1204439"/>
                  </a:lnTo>
                  <a:cubicBezTo>
                    <a:pt x="56802" y="1204439"/>
                    <a:pt x="0" y="1147637"/>
                    <a:pt x="0" y="1077567"/>
                  </a:cubicBezTo>
                  <a:lnTo>
                    <a:pt x="0" y="126872"/>
                  </a:lnTo>
                  <a:cubicBezTo>
                    <a:pt x="0" y="56802"/>
                    <a:pt x="56802" y="0"/>
                    <a:pt x="126871"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 name="Google Shape;2935;p43">
              <a:extLst>
                <a:ext uri="{FF2B5EF4-FFF2-40B4-BE49-F238E27FC236}">
                  <a16:creationId xmlns:a16="http://schemas.microsoft.com/office/drawing/2014/main" id="{4C3F6535-B7EF-9334-2C7A-F88300FB40A8}"/>
                </a:ext>
              </a:extLst>
            </p:cNvPr>
            <p:cNvSpPr/>
            <p:nvPr/>
          </p:nvSpPr>
          <p:spPr>
            <a:xfrm rot="34376">
              <a:off x="5994658" y="2818027"/>
              <a:ext cx="941026" cy="1324369"/>
            </a:xfrm>
            <a:custGeom>
              <a:avLst/>
              <a:gdLst/>
              <a:ahLst/>
              <a:cxnLst/>
              <a:rect l="l" t="t" r="r" b="b"/>
              <a:pathLst>
                <a:path w="940979" h="1324303" extrusionOk="0">
                  <a:moveTo>
                    <a:pt x="895761" y="0"/>
                  </a:moveTo>
                  <a:cubicBezTo>
                    <a:pt x="920734" y="0"/>
                    <a:pt x="940980" y="20245"/>
                    <a:pt x="940980" y="45218"/>
                  </a:cubicBezTo>
                  <a:lnTo>
                    <a:pt x="940980" y="1279086"/>
                  </a:lnTo>
                  <a:cubicBezTo>
                    <a:pt x="940980" y="1304059"/>
                    <a:pt x="920735" y="1324304"/>
                    <a:pt x="895761" y="1324304"/>
                  </a:cubicBezTo>
                  <a:lnTo>
                    <a:pt x="45218" y="1324304"/>
                  </a:lnTo>
                  <a:cubicBezTo>
                    <a:pt x="20245" y="1324304"/>
                    <a:pt x="0" y="1304059"/>
                    <a:pt x="0" y="1279086"/>
                  </a:cubicBezTo>
                  <a:lnTo>
                    <a:pt x="0" y="45218"/>
                  </a:lnTo>
                  <a:cubicBezTo>
                    <a:pt x="0" y="20245"/>
                    <a:pt x="20244" y="0"/>
                    <a:pt x="45218" y="0"/>
                  </a:cubicBezTo>
                  <a:close/>
                </a:path>
              </a:pathLst>
            </a:custGeom>
            <a:solidFill>
              <a:srgbClr val="FCFD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 name="Google Shape;2936;p43">
              <a:extLst>
                <a:ext uri="{FF2B5EF4-FFF2-40B4-BE49-F238E27FC236}">
                  <a16:creationId xmlns:a16="http://schemas.microsoft.com/office/drawing/2014/main" id="{A2FEBB99-0168-D1B0-FE39-E2FA1AA01859}"/>
                </a:ext>
              </a:extLst>
            </p:cNvPr>
            <p:cNvGrpSpPr/>
            <p:nvPr/>
          </p:nvGrpSpPr>
          <p:grpSpPr>
            <a:xfrm>
              <a:off x="6538284" y="3743600"/>
              <a:ext cx="254129" cy="266736"/>
              <a:chOff x="6530607" y="3743842"/>
              <a:chExt cx="254129" cy="266736"/>
            </a:xfrm>
          </p:grpSpPr>
          <p:sp>
            <p:nvSpPr>
              <p:cNvPr id="23" name="Google Shape;2937;p43">
                <a:extLst>
                  <a:ext uri="{FF2B5EF4-FFF2-40B4-BE49-F238E27FC236}">
                    <a16:creationId xmlns:a16="http://schemas.microsoft.com/office/drawing/2014/main" id="{70A8CDC0-EF6D-9D41-8BCD-A5B42B6CD78D}"/>
                  </a:ext>
                </a:extLst>
              </p:cNvPr>
              <p:cNvSpPr/>
              <p:nvPr/>
            </p:nvSpPr>
            <p:spPr>
              <a:xfrm>
                <a:off x="6530607" y="3756447"/>
                <a:ext cx="254129" cy="254131"/>
              </a:xfrm>
              <a:custGeom>
                <a:avLst/>
                <a:gdLst/>
                <a:ahLst/>
                <a:cxnLst/>
                <a:rect l="l" t="t" r="r" b="b"/>
                <a:pathLst>
                  <a:path w="254129" h="254131" extrusionOk="0">
                    <a:moveTo>
                      <a:pt x="127066" y="127066"/>
                    </a:moveTo>
                    <a:lnTo>
                      <a:pt x="128374" y="7"/>
                    </a:lnTo>
                    <a:cubicBezTo>
                      <a:pt x="58211" y="-740"/>
                      <a:pt x="754" y="55595"/>
                      <a:pt x="7" y="125758"/>
                    </a:cubicBezTo>
                    <a:cubicBezTo>
                      <a:pt x="-740" y="195920"/>
                      <a:pt x="55595" y="253377"/>
                      <a:pt x="125757" y="254124"/>
                    </a:cubicBezTo>
                    <a:cubicBezTo>
                      <a:pt x="195920" y="254872"/>
                      <a:pt x="253377" y="198536"/>
                      <a:pt x="254124" y="128374"/>
                    </a:cubicBezTo>
                    <a:cubicBezTo>
                      <a:pt x="254311" y="108754"/>
                      <a:pt x="249920" y="90163"/>
                      <a:pt x="242166" y="73533"/>
                    </a:cubicBezTo>
                    <a:lnTo>
                      <a:pt x="127066" y="127066"/>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938;p43">
                <a:extLst>
                  <a:ext uri="{FF2B5EF4-FFF2-40B4-BE49-F238E27FC236}">
                    <a16:creationId xmlns:a16="http://schemas.microsoft.com/office/drawing/2014/main" id="{1AB23057-B3EC-5765-DB4B-EB9F90DD23A5}"/>
                  </a:ext>
                </a:extLst>
              </p:cNvPr>
              <p:cNvSpPr/>
              <p:nvPr/>
            </p:nvSpPr>
            <p:spPr>
              <a:xfrm>
                <a:off x="6665520" y="3743842"/>
                <a:ext cx="115100" cy="127058"/>
              </a:xfrm>
              <a:custGeom>
                <a:avLst/>
                <a:gdLst/>
                <a:ahLst/>
                <a:cxnLst/>
                <a:rect l="l" t="t" r="r" b="b"/>
                <a:pathLst>
                  <a:path w="115100" h="127058" extrusionOk="0">
                    <a:moveTo>
                      <a:pt x="115100" y="73526"/>
                    </a:moveTo>
                    <a:cubicBezTo>
                      <a:pt x="95107" y="30550"/>
                      <a:pt x="51851" y="561"/>
                      <a:pt x="1308" y="0"/>
                    </a:cubicBezTo>
                    <a:lnTo>
                      <a:pt x="0" y="127058"/>
                    </a:lnTo>
                    <a:lnTo>
                      <a:pt x="115100" y="7352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 name="Google Shape;2939;p43">
              <a:extLst>
                <a:ext uri="{FF2B5EF4-FFF2-40B4-BE49-F238E27FC236}">
                  <a16:creationId xmlns:a16="http://schemas.microsoft.com/office/drawing/2014/main" id="{89EADFD0-4655-42B7-BB2F-586E858E1B65}"/>
                </a:ext>
              </a:extLst>
            </p:cNvPr>
            <p:cNvSpPr/>
            <p:nvPr/>
          </p:nvSpPr>
          <p:spPr>
            <a:xfrm>
              <a:off x="6123389" y="2796828"/>
              <a:ext cx="674811" cy="110241"/>
            </a:xfrm>
            <a:custGeom>
              <a:avLst/>
              <a:gdLst/>
              <a:ahLst/>
              <a:cxnLst/>
              <a:rect l="l" t="t" r="r" b="b"/>
              <a:pathLst>
                <a:path w="674811" h="110241" extrusionOk="0">
                  <a:moveTo>
                    <a:pt x="673690" y="110242"/>
                  </a:moveTo>
                  <a:lnTo>
                    <a:pt x="0" y="103235"/>
                  </a:lnTo>
                  <a:lnTo>
                    <a:pt x="1121" y="0"/>
                  </a:lnTo>
                  <a:lnTo>
                    <a:pt x="674811" y="7007"/>
                  </a:lnTo>
                  <a:lnTo>
                    <a:pt x="673690" y="110242"/>
                  </a:lnTo>
                  <a:close/>
                  <a:moveTo>
                    <a:pt x="14014" y="89501"/>
                  </a:moveTo>
                  <a:lnTo>
                    <a:pt x="660050" y="96228"/>
                  </a:lnTo>
                  <a:lnTo>
                    <a:pt x="660797" y="20647"/>
                  </a:lnTo>
                  <a:lnTo>
                    <a:pt x="14761" y="13920"/>
                  </a:lnTo>
                  <a:lnTo>
                    <a:pt x="14014" y="8950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 name="Google Shape;2940;p43">
              <a:extLst>
                <a:ext uri="{FF2B5EF4-FFF2-40B4-BE49-F238E27FC236}">
                  <a16:creationId xmlns:a16="http://schemas.microsoft.com/office/drawing/2014/main" id="{65D0F14C-3EEA-7FFF-146E-E77AF52E0CF9}"/>
                </a:ext>
              </a:extLst>
            </p:cNvPr>
            <p:cNvGrpSpPr/>
            <p:nvPr/>
          </p:nvGrpSpPr>
          <p:grpSpPr>
            <a:xfrm>
              <a:off x="6066306" y="3037866"/>
              <a:ext cx="776831" cy="966484"/>
              <a:chOff x="6058629" y="3038108"/>
              <a:chExt cx="776831" cy="966484"/>
            </a:xfrm>
          </p:grpSpPr>
          <p:sp>
            <p:nvSpPr>
              <p:cNvPr id="13" name="Google Shape;2941;p43">
                <a:extLst>
                  <a:ext uri="{FF2B5EF4-FFF2-40B4-BE49-F238E27FC236}">
                    <a16:creationId xmlns:a16="http://schemas.microsoft.com/office/drawing/2014/main" id="{595CD2DE-1D8E-4CC6-4E27-624729C55568}"/>
                  </a:ext>
                </a:extLst>
              </p:cNvPr>
              <p:cNvSpPr/>
              <p:nvPr/>
            </p:nvSpPr>
            <p:spPr>
              <a:xfrm>
                <a:off x="6058629" y="3993568"/>
                <a:ext cx="399206" cy="11024"/>
              </a:xfrm>
              <a:custGeom>
                <a:avLst/>
                <a:gdLst/>
                <a:ahLst/>
                <a:cxnLst/>
                <a:rect l="l" t="t" r="r" b="b"/>
                <a:pathLst>
                  <a:path w="399206" h="11024" extrusionOk="0">
                    <a:moveTo>
                      <a:pt x="395749" y="11024"/>
                    </a:moveTo>
                    <a:lnTo>
                      <a:pt x="3457" y="6914"/>
                    </a:lnTo>
                    <a:cubicBezTo>
                      <a:pt x="1588" y="6914"/>
                      <a:pt x="0" y="5325"/>
                      <a:pt x="0" y="3457"/>
                    </a:cubicBezTo>
                    <a:cubicBezTo>
                      <a:pt x="0" y="1588"/>
                      <a:pt x="1588" y="0"/>
                      <a:pt x="3457" y="0"/>
                    </a:cubicBezTo>
                    <a:lnTo>
                      <a:pt x="395749" y="4111"/>
                    </a:lnTo>
                    <a:cubicBezTo>
                      <a:pt x="397618" y="4111"/>
                      <a:pt x="399206" y="5699"/>
                      <a:pt x="399206" y="7568"/>
                    </a:cubicBezTo>
                    <a:cubicBezTo>
                      <a:pt x="399206" y="9436"/>
                      <a:pt x="397618" y="11024"/>
                      <a:pt x="395749" y="11024"/>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2942;p43">
                <a:extLst>
                  <a:ext uri="{FF2B5EF4-FFF2-40B4-BE49-F238E27FC236}">
                    <a16:creationId xmlns:a16="http://schemas.microsoft.com/office/drawing/2014/main" id="{AE57300A-483D-2EB3-616D-ABD7358A8B5A}"/>
                  </a:ext>
                </a:extLst>
              </p:cNvPr>
              <p:cNvSpPr/>
              <p:nvPr/>
            </p:nvSpPr>
            <p:spPr>
              <a:xfrm>
                <a:off x="6059657" y="3886876"/>
                <a:ext cx="399206" cy="11024"/>
              </a:xfrm>
              <a:custGeom>
                <a:avLst/>
                <a:gdLst/>
                <a:ahLst/>
                <a:cxnLst/>
                <a:rect l="l" t="t" r="r" b="b"/>
                <a:pathLst>
                  <a:path w="399206" h="11024" extrusionOk="0">
                    <a:moveTo>
                      <a:pt x="395749" y="11024"/>
                    </a:moveTo>
                    <a:lnTo>
                      <a:pt x="3457" y="6914"/>
                    </a:lnTo>
                    <a:cubicBezTo>
                      <a:pt x="1589" y="6914"/>
                      <a:pt x="0" y="5325"/>
                      <a:pt x="0" y="3457"/>
                    </a:cubicBezTo>
                    <a:cubicBezTo>
                      <a:pt x="0" y="1588"/>
                      <a:pt x="1589" y="0"/>
                      <a:pt x="3457" y="0"/>
                    </a:cubicBezTo>
                    <a:lnTo>
                      <a:pt x="395749" y="4111"/>
                    </a:lnTo>
                    <a:cubicBezTo>
                      <a:pt x="397618" y="4111"/>
                      <a:pt x="399207" y="5699"/>
                      <a:pt x="399207" y="7568"/>
                    </a:cubicBezTo>
                    <a:cubicBezTo>
                      <a:pt x="399207" y="9436"/>
                      <a:pt x="397618" y="11024"/>
                      <a:pt x="395749" y="11024"/>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2943;p43">
                <a:extLst>
                  <a:ext uri="{FF2B5EF4-FFF2-40B4-BE49-F238E27FC236}">
                    <a16:creationId xmlns:a16="http://schemas.microsoft.com/office/drawing/2014/main" id="{EA497926-8099-109A-F487-C384E43A4110}"/>
                  </a:ext>
                </a:extLst>
              </p:cNvPr>
              <p:cNvSpPr/>
              <p:nvPr/>
            </p:nvSpPr>
            <p:spPr>
              <a:xfrm>
                <a:off x="6060778" y="3780091"/>
                <a:ext cx="399206" cy="11024"/>
              </a:xfrm>
              <a:custGeom>
                <a:avLst/>
                <a:gdLst/>
                <a:ahLst/>
                <a:cxnLst/>
                <a:rect l="l" t="t" r="r" b="b"/>
                <a:pathLst>
                  <a:path w="399206" h="11024" extrusionOk="0">
                    <a:moveTo>
                      <a:pt x="395750" y="11024"/>
                    </a:moveTo>
                    <a:lnTo>
                      <a:pt x="3457" y="6913"/>
                    </a:lnTo>
                    <a:cubicBezTo>
                      <a:pt x="1589" y="6913"/>
                      <a:pt x="0" y="5325"/>
                      <a:pt x="0" y="3457"/>
                    </a:cubicBezTo>
                    <a:cubicBezTo>
                      <a:pt x="0" y="1588"/>
                      <a:pt x="1589" y="0"/>
                      <a:pt x="3457" y="0"/>
                    </a:cubicBezTo>
                    <a:lnTo>
                      <a:pt x="395750" y="4111"/>
                    </a:lnTo>
                    <a:cubicBezTo>
                      <a:pt x="397618" y="4111"/>
                      <a:pt x="399207" y="5699"/>
                      <a:pt x="399207" y="7567"/>
                    </a:cubicBezTo>
                    <a:cubicBezTo>
                      <a:pt x="399207" y="9436"/>
                      <a:pt x="397618" y="11024"/>
                      <a:pt x="395750" y="11024"/>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2944;p43">
                <a:extLst>
                  <a:ext uri="{FF2B5EF4-FFF2-40B4-BE49-F238E27FC236}">
                    <a16:creationId xmlns:a16="http://schemas.microsoft.com/office/drawing/2014/main" id="{84152032-E8A3-063F-379D-31BB03DF5482}"/>
                  </a:ext>
                </a:extLst>
              </p:cNvPr>
              <p:cNvSpPr/>
              <p:nvPr/>
            </p:nvSpPr>
            <p:spPr>
              <a:xfrm>
                <a:off x="6061899" y="3673306"/>
                <a:ext cx="766834" cy="14854"/>
              </a:xfrm>
              <a:custGeom>
                <a:avLst/>
                <a:gdLst/>
                <a:ahLst/>
                <a:cxnLst/>
                <a:rect l="l" t="t" r="r" b="b"/>
                <a:pathLst>
                  <a:path w="766834" h="14854" extrusionOk="0">
                    <a:moveTo>
                      <a:pt x="763378" y="14855"/>
                    </a:moveTo>
                    <a:lnTo>
                      <a:pt x="3457" y="6913"/>
                    </a:lnTo>
                    <a:cubicBezTo>
                      <a:pt x="1589" y="6913"/>
                      <a:pt x="0" y="5325"/>
                      <a:pt x="0" y="3457"/>
                    </a:cubicBezTo>
                    <a:cubicBezTo>
                      <a:pt x="0" y="1588"/>
                      <a:pt x="1589" y="0"/>
                      <a:pt x="3457" y="0"/>
                    </a:cubicBezTo>
                    <a:lnTo>
                      <a:pt x="763378" y="7941"/>
                    </a:lnTo>
                    <a:cubicBezTo>
                      <a:pt x="765247" y="7941"/>
                      <a:pt x="766835" y="9529"/>
                      <a:pt x="766835" y="11398"/>
                    </a:cubicBezTo>
                    <a:cubicBezTo>
                      <a:pt x="766835" y="13266"/>
                      <a:pt x="765247" y="14855"/>
                      <a:pt x="763378" y="14855"/>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2945;p43">
                <a:extLst>
                  <a:ext uri="{FF2B5EF4-FFF2-40B4-BE49-F238E27FC236}">
                    <a16:creationId xmlns:a16="http://schemas.microsoft.com/office/drawing/2014/main" id="{B89FE22F-2AD6-86ED-907D-6815437D206A}"/>
                  </a:ext>
                </a:extLst>
              </p:cNvPr>
              <p:cNvSpPr/>
              <p:nvPr/>
            </p:nvSpPr>
            <p:spPr>
              <a:xfrm>
                <a:off x="6063020" y="3566521"/>
                <a:ext cx="766834" cy="14854"/>
              </a:xfrm>
              <a:custGeom>
                <a:avLst/>
                <a:gdLst/>
                <a:ahLst/>
                <a:cxnLst/>
                <a:rect l="l" t="t" r="r" b="b"/>
                <a:pathLst>
                  <a:path w="766834" h="14854" extrusionOk="0">
                    <a:moveTo>
                      <a:pt x="763378" y="14855"/>
                    </a:moveTo>
                    <a:lnTo>
                      <a:pt x="3457" y="6913"/>
                    </a:lnTo>
                    <a:cubicBezTo>
                      <a:pt x="1589" y="6913"/>
                      <a:pt x="0" y="5325"/>
                      <a:pt x="0" y="3457"/>
                    </a:cubicBezTo>
                    <a:cubicBezTo>
                      <a:pt x="0" y="1588"/>
                      <a:pt x="1589" y="0"/>
                      <a:pt x="3457" y="0"/>
                    </a:cubicBezTo>
                    <a:lnTo>
                      <a:pt x="763378" y="7941"/>
                    </a:lnTo>
                    <a:cubicBezTo>
                      <a:pt x="765247" y="7941"/>
                      <a:pt x="766835" y="9529"/>
                      <a:pt x="766835" y="11398"/>
                    </a:cubicBezTo>
                    <a:cubicBezTo>
                      <a:pt x="766835" y="13266"/>
                      <a:pt x="765247" y="14855"/>
                      <a:pt x="763378" y="14855"/>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2946;p43">
                <a:extLst>
                  <a:ext uri="{FF2B5EF4-FFF2-40B4-BE49-F238E27FC236}">
                    <a16:creationId xmlns:a16="http://schemas.microsoft.com/office/drawing/2014/main" id="{D6E34572-010C-7C50-3A13-5E7D695584AC}"/>
                  </a:ext>
                </a:extLst>
              </p:cNvPr>
              <p:cNvSpPr/>
              <p:nvPr/>
            </p:nvSpPr>
            <p:spPr>
              <a:xfrm>
                <a:off x="6064142" y="3459829"/>
                <a:ext cx="766834" cy="14854"/>
              </a:xfrm>
              <a:custGeom>
                <a:avLst/>
                <a:gdLst/>
                <a:ahLst/>
                <a:cxnLst/>
                <a:rect l="l" t="t" r="r" b="b"/>
                <a:pathLst>
                  <a:path w="766834" h="14854" extrusionOk="0">
                    <a:moveTo>
                      <a:pt x="763378" y="14855"/>
                    </a:moveTo>
                    <a:lnTo>
                      <a:pt x="3457" y="6913"/>
                    </a:lnTo>
                    <a:cubicBezTo>
                      <a:pt x="1588" y="6913"/>
                      <a:pt x="0" y="5325"/>
                      <a:pt x="0" y="3457"/>
                    </a:cubicBezTo>
                    <a:cubicBezTo>
                      <a:pt x="0" y="1588"/>
                      <a:pt x="1588" y="0"/>
                      <a:pt x="3457" y="0"/>
                    </a:cubicBezTo>
                    <a:lnTo>
                      <a:pt x="763378" y="7941"/>
                    </a:lnTo>
                    <a:cubicBezTo>
                      <a:pt x="765246" y="7941"/>
                      <a:pt x="766834" y="9529"/>
                      <a:pt x="766834" y="11398"/>
                    </a:cubicBezTo>
                    <a:cubicBezTo>
                      <a:pt x="766834" y="13266"/>
                      <a:pt x="765246" y="14855"/>
                      <a:pt x="763378" y="14855"/>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2947;p43">
                <a:extLst>
                  <a:ext uri="{FF2B5EF4-FFF2-40B4-BE49-F238E27FC236}">
                    <a16:creationId xmlns:a16="http://schemas.microsoft.com/office/drawing/2014/main" id="{ECF4499F-3434-3813-5A48-46C95C78E1B6}"/>
                  </a:ext>
                </a:extLst>
              </p:cNvPr>
              <p:cNvSpPr/>
              <p:nvPr/>
            </p:nvSpPr>
            <p:spPr>
              <a:xfrm>
                <a:off x="6584894" y="3358463"/>
                <a:ext cx="247202" cy="9435"/>
              </a:xfrm>
              <a:custGeom>
                <a:avLst/>
                <a:gdLst/>
                <a:ahLst/>
                <a:cxnLst/>
                <a:rect l="l" t="t" r="r" b="b"/>
                <a:pathLst>
                  <a:path w="247202" h="9435" extrusionOk="0">
                    <a:moveTo>
                      <a:pt x="243746" y="9436"/>
                    </a:moveTo>
                    <a:lnTo>
                      <a:pt x="3457" y="6914"/>
                    </a:lnTo>
                    <a:cubicBezTo>
                      <a:pt x="1588" y="6914"/>
                      <a:pt x="0" y="5325"/>
                      <a:pt x="0" y="3457"/>
                    </a:cubicBezTo>
                    <a:cubicBezTo>
                      <a:pt x="0" y="1588"/>
                      <a:pt x="1588" y="0"/>
                      <a:pt x="3457" y="0"/>
                    </a:cubicBezTo>
                    <a:lnTo>
                      <a:pt x="243746" y="2523"/>
                    </a:lnTo>
                    <a:cubicBezTo>
                      <a:pt x="245615" y="2523"/>
                      <a:pt x="247203" y="4111"/>
                      <a:pt x="247203" y="5979"/>
                    </a:cubicBezTo>
                    <a:cubicBezTo>
                      <a:pt x="247203" y="7848"/>
                      <a:pt x="245615" y="9436"/>
                      <a:pt x="243746" y="9436"/>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948;p43">
                <a:extLst>
                  <a:ext uri="{FF2B5EF4-FFF2-40B4-BE49-F238E27FC236}">
                    <a16:creationId xmlns:a16="http://schemas.microsoft.com/office/drawing/2014/main" id="{6BF0F406-72CD-2451-2842-19462B2C1722}"/>
                  </a:ext>
                </a:extLst>
              </p:cNvPr>
              <p:cNvSpPr/>
              <p:nvPr/>
            </p:nvSpPr>
            <p:spPr>
              <a:xfrm>
                <a:off x="6586015" y="3251678"/>
                <a:ext cx="247202" cy="9435"/>
              </a:xfrm>
              <a:custGeom>
                <a:avLst/>
                <a:gdLst/>
                <a:ahLst/>
                <a:cxnLst/>
                <a:rect l="l" t="t" r="r" b="b"/>
                <a:pathLst>
                  <a:path w="247202" h="9435" extrusionOk="0">
                    <a:moveTo>
                      <a:pt x="243746" y="9436"/>
                    </a:moveTo>
                    <a:lnTo>
                      <a:pt x="3457" y="6914"/>
                    </a:lnTo>
                    <a:cubicBezTo>
                      <a:pt x="1588" y="6914"/>
                      <a:pt x="0" y="5325"/>
                      <a:pt x="0" y="3457"/>
                    </a:cubicBezTo>
                    <a:cubicBezTo>
                      <a:pt x="0" y="1588"/>
                      <a:pt x="1588" y="0"/>
                      <a:pt x="3457" y="0"/>
                    </a:cubicBezTo>
                    <a:lnTo>
                      <a:pt x="243746" y="2523"/>
                    </a:lnTo>
                    <a:cubicBezTo>
                      <a:pt x="245615" y="2523"/>
                      <a:pt x="247203" y="4111"/>
                      <a:pt x="247203" y="5979"/>
                    </a:cubicBezTo>
                    <a:cubicBezTo>
                      <a:pt x="247203" y="7848"/>
                      <a:pt x="245615" y="9436"/>
                      <a:pt x="243746" y="9436"/>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949;p43">
                <a:extLst>
                  <a:ext uri="{FF2B5EF4-FFF2-40B4-BE49-F238E27FC236}">
                    <a16:creationId xmlns:a16="http://schemas.microsoft.com/office/drawing/2014/main" id="{EDAA8737-06D5-0310-F72A-B0AD6254A988}"/>
                  </a:ext>
                </a:extLst>
              </p:cNvPr>
              <p:cNvSpPr/>
              <p:nvPr/>
            </p:nvSpPr>
            <p:spPr>
              <a:xfrm>
                <a:off x="6587136" y="3144893"/>
                <a:ext cx="247203" cy="9435"/>
              </a:xfrm>
              <a:custGeom>
                <a:avLst/>
                <a:gdLst/>
                <a:ahLst/>
                <a:cxnLst/>
                <a:rect l="l" t="t" r="r" b="b"/>
                <a:pathLst>
                  <a:path w="247203" h="9435" extrusionOk="0">
                    <a:moveTo>
                      <a:pt x="243746" y="9436"/>
                    </a:moveTo>
                    <a:lnTo>
                      <a:pt x="3457" y="6913"/>
                    </a:lnTo>
                    <a:cubicBezTo>
                      <a:pt x="1588" y="6913"/>
                      <a:pt x="0" y="5325"/>
                      <a:pt x="0" y="3457"/>
                    </a:cubicBezTo>
                    <a:cubicBezTo>
                      <a:pt x="0" y="1588"/>
                      <a:pt x="1588" y="0"/>
                      <a:pt x="3457" y="0"/>
                    </a:cubicBezTo>
                    <a:lnTo>
                      <a:pt x="243746" y="2522"/>
                    </a:lnTo>
                    <a:cubicBezTo>
                      <a:pt x="245615" y="2522"/>
                      <a:pt x="247204" y="4111"/>
                      <a:pt x="247204" y="5979"/>
                    </a:cubicBezTo>
                    <a:cubicBezTo>
                      <a:pt x="247204" y="7848"/>
                      <a:pt x="245615" y="9436"/>
                      <a:pt x="243746" y="9436"/>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950;p43">
                <a:extLst>
                  <a:ext uri="{FF2B5EF4-FFF2-40B4-BE49-F238E27FC236}">
                    <a16:creationId xmlns:a16="http://schemas.microsoft.com/office/drawing/2014/main" id="{5D77B147-0807-89A6-0AEF-738EF9AA81F8}"/>
                  </a:ext>
                </a:extLst>
              </p:cNvPr>
              <p:cNvSpPr/>
              <p:nvPr/>
            </p:nvSpPr>
            <p:spPr>
              <a:xfrm>
                <a:off x="6588257" y="3038108"/>
                <a:ext cx="247203" cy="9435"/>
              </a:xfrm>
              <a:custGeom>
                <a:avLst/>
                <a:gdLst/>
                <a:ahLst/>
                <a:cxnLst/>
                <a:rect l="l" t="t" r="r" b="b"/>
                <a:pathLst>
                  <a:path w="247203" h="9435" extrusionOk="0">
                    <a:moveTo>
                      <a:pt x="243747" y="9436"/>
                    </a:moveTo>
                    <a:lnTo>
                      <a:pt x="3457" y="6913"/>
                    </a:lnTo>
                    <a:cubicBezTo>
                      <a:pt x="1588" y="6913"/>
                      <a:pt x="0" y="5325"/>
                      <a:pt x="0" y="3457"/>
                    </a:cubicBezTo>
                    <a:cubicBezTo>
                      <a:pt x="0" y="1588"/>
                      <a:pt x="1588" y="0"/>
                      <a:pt x="3457" y="0"/>
                    </a:cubicBezTo>
                    <a:lnTo>
                      <a:pt x="243747" y="2522"/>
                    </a:lnTo>
                    <a:cubicBezTo>
                      <a:pt x="245615" y="2522"/>
                      <a:pt x="247204" y="4111"/>
                      <a:pt x="247204" y="5979"/>
                    </a:cubicBezTo>
                    <a:cubicBezTo>
                      <a:pt x="247204" y="7848"/>
                      <a:pt x="245615" y="9436"/>
                      <a:pt x="243747" y="9436"/>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 name="Google Shape;2951;p43">
              <a:extLst>
                <a:ext uri="{FF2B5EF4-FFF2-40B4-BE49-F238E27FC236}">
                  <a16:creationId xmlns:a16="http://schemas.microsoft.com/office/drawing/2014/main" id="{C541BFF0-712D-B9BC-6FC4-B1B881329637}"/>
                </a:ext>
              </a:extLst>
            </p:cNvPr>
            <p:cNvGrpSpPr/>
            <p:nvPr/>
          </p:nvGrpSpPr>
          <p:grpSpPr>
            <a:xfrm>
              <a:off x="6069574" y="2998625"/>
              <a:ext cx="454611" cy="369127"/>
              <a:chOff x="6061897" y="2998867"/>
              <a:chExt cx="454611" cy="369127"/>
            </a:xfrm>
          </p:grpSpPr>
          <p:sp>
            <p:nvSpPr>
              <p:cNvPr id="11" name="Google Shape;2952;p43">
                <a:extLst>
                  <a:ext uri="{FF2B5EF4-FFF2-40B4-BE49-F238E27FC236}">
                    <a16:creationId xmlns:a16="http://schemas.microsoft.com/office/drawing/2014/main" id="{043F4760-CB84-EC7C-96C8-1B716007E258}"/>
                  </a:ext>
                </a:extLst>
              </p:cNvPr>
              <p:cNvSpPr/>
              <p:nvPr/>
            </p:nvSpPr>
            <p:spPr>
              <a:xfrm>
                <a:off x="6061897" y="2998867"/>
                <a:ext cx="454611" cy="369127"/>
              </a:xfrm>
              <a:custGeom>
                <a:avLst/>
                <a:gdLst/>
                <a:ahLst/>
                <a:cxnLst/>
                <a:rect l="l" t="t" r="r" b="b"/>
                <a:pathLst>
                  <a:path w="454611" h="369127" extrusionOk="0">
                    <a:moveTo>
                      <a:pt x="447603" y="369125"/>
                    </a:moveTo>
                    <a:lnTo>
                      <a:pt x="6822" y="364548"/>
                    </a:lnTo>
                    <a:cubicBezTo>
                      <a:pt x="2992" y="364548"/>
                      <a:pt x="-91" y="361371"/>
                      <a:pt x="2" y="357541"/>
                    </a:cubicBezTo>
                    <a:lnTo>
                      <a:pt x="3646" y="6822"/>
                    </a:lnTo>
                    <a:cubicBezTo>
                      <a:pt x="3646" y="2992"/>
                      <a:pt x="6822" y="-91"/>
                      <a:pt x="10653" y="2"/>
                    </a:cubicBezTo>
                    <a:cubicBezTo>
                      <a:pt x="14483" y="2"/>
                      <a:pt x="17566" y="3179"/>
                      <a:pt x="17473" y="7009"/>
                    </a:cubicBezTo>
                    <a:lnTo>
                      <a:pt x="13923" y="350814"/>
                    </a:lnTo>
                    <a:lnTo>
                      <a:pt x="447790" y="355299"/>
                    </a:lnTo>
                    <a:cubicBezTo>
                      <a:pt x="451620" y="355299"/>
                      <a:pt x="454703" y="358475"/>
                      <a:pt x="454610" y="362305"/>
                    </a:cubicBezTo>
                    <a:cubicBezTo>
                      <a:pt x="454610" y="366136"/>
                      <a:pt x="451433" y="369219"/>
                      <a:pt x="447603" y="36912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2953;p43">
                <a:extLst>
                  <a:ext uri="{FF2B5EF4-FFF2-40B4-BE49-F238E27FC236}">
                    <a16:creationId xmlns:a16="http://schemas.microsoft.com/office/drawing/2014/main" id="{8D4921C6-D66C-3B74-0A0E-C5C844D7BF6E}"/>
                  </a:ext>
                </a:extLst>
              </p:cNvPr>
              <p:cNvSpPr/>
              <p:nvPr/>
            </p:nvSpPr>
            <p:spPr>
              <a:xfrm>
                <a:off x="6104314" y="3039135"/>
                <a:ext cx="381548" cy="265608"/>
              </a:xfrm>
              <a:custGeom>
                <a:avLst/>
                <a:gdLst/>
                <a:ahLst/>
                <a:cxnLst/>
                <a:rect l="l" t="t" r="r" b="b"/>
                <a:pathLst>
                  <a:path w="381548" h="265608" extrusionOk="0">
                    <a:moveTo>
                      <a:pt x="0" y="265608"/>
                    </a:moveTo>
                    <a:cubicBezTo>
                      <a:pt x="324746" y="254864"/>
                      <a:pt x="381549" y="1401"/>
                      <a:pt x="381549" y="1401"/>
                    </a:cubicBezTo>
                    <a:lnTo>
                      <a:pt x="245148" y="0"/>
                    </a:lnTo>
                    <a:cubicBezTo>
                      <a:pt x="189653" y="242906"/>
                      <a:pt x="94" y="265608"/>
                      <a:pt x="94" y="26560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 name="Google Shape;2954;p43">
              <a:extLst>
                <a:ext uri="{FF2B5EF4-FFF2-40B4-BE49-F238E27FC236}">
                  <a16:creationId xmlns:a16="http://schemas.microsoft.com/office/drawing/2014/main" id="{9BFBD97A-C82B-8457-6531-D04097BC325E}"/>
                </a:ext>
              </a:extLst>
            </p:cNvPr>
            <p:cNvSpPr/>
            <p:nvPr/>
          </p:nvSpPr>
          <p:spPr>
            <a:xfrm rot="34376">
              <a:off x="6182398" y="2673364"/>
              <a:ext cx="569361" cy="178825"/>
            </a:xfrm>
            <a:custGeom>
              <a:avLst/>
              <a:gdLst/>
              <a:ahLst/>
              <a:cxnLst/>
              <a:rect l="l" t="t" r="r" b="b"/>
              <a:pathLst>
                <a:path w="569333" h="178816" extrusionOk="0">
                  <a:moveTo>
                    <a:pt x="0" y="0"/>
                  </a:moveTo>
                  <a:lnTo>
                    <a:pt x="569334" y="0"/>
                  </a:lnTo>
                  <a:lnTo>
                    <a:pt x="569334" y="178816"/>
                  </a:lnTo>
                  <a:lnTo>
                    <a:pt x="0" y="178816"/>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2955;p43">
              <a:extLst>
                <a:ext uri="{FF2B5EF4-FFF2-40B4-BE49-F238E27FC236}">
                  <a16:creationId xmlns:a16="http://schemas.microsoft.com/office/drawing/2014/main" id="{664C739B-2D0A-62F1-3B77-B7BCC85D37C2}"/>
                </a:ext>
              </a:extLst>
            </p:cNvPr>
            <p:cNvSpPr/>
            <p:nvPr/>
          </p:nvSpPr>
          <p:spPr>
            <a:xfrm rot="-5365624">
              <a:off x="6387756" y="2512526"/>
              <a:ext cx="161073" cy="321212"/>
            </a:xfrm>
            <a:custGeom>
              <a:avLst/>
              <a:gdLst/>
              <a:ahLst/>
              <a:cxnLst/>
              <a:rect l="l" t="t" r="r" b="b"/>
              <a:pathLst>
                <a:path w="161065" h="321196" extrusionOk="0">
                  <a:moveTo>
                    <a:pt x="161065" y="160598"/>
                  </a:moveTo>
                  <a:cubicBezTo>
                    <a:pt x="161065" y="249294"/>
                    <a:pt x="125009" y="321196"/>
                    <a:pt x="80533" y="321196"/>
                  </a:cubicBezTo>
                  <a:cubicBezTo>
                    <a:pt x="36056" y="321196"/>
                    <a:pt x="0" y="249294"/>
                    <a:pt x="0" y="160598"/>
                  </a:cubicBezTo>
                  <a:cubicBezTo>
                    <a:pt x="0" y="71902"/>
                    <a:pt x="36056" y="0"/>
                    <a:pt x="80533" y="0"/>
                  </a:cubicBezTo>
                  <a:cubicBezTo>
                    <a:pt x="125009" y="0"/>
                    <a:pt x="161065" y="71902"/>
                    <a:pt x="161065" y="16059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7986689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0BED46-44A5-C39E-3A72-A707B581C746}"/>
              </a:ext>
            </a:extLst>
          </p:cNvPr>
          <p:cNvSpPr>
            <a:spLocks noGrp="1"/>
          </p:cNvSpPr>
          <p:nvPr>
            <p:ph type="title"/>
          </p:nvPr>
        </p:nvSpPr>
        <p:spPr>
          <a:xfrm>
            <a:off x="2195427" y="355241"/>
            <a:ext cx="7704000" cy="572700"/>
          </a:xfrm>
        </p:spPr>
        <p:txBody>
          <a:bodyPr/>
          <a:lstStyle/>
          <a:p>
            <a:r>
              <a:rPr lang="en-US"/>
              <a:t>Comparison of results</a:t>
            </a:r>
            <a:endParaRPr lang="en-GB"/>
          </a:p>
        </p:txBody>
      </p:sp>
      <p:pic>
        <p:nvPicPr>
          <p:cNvPr id="3" name="Picture 2">
            <a:extLst>
              <a:ext uri="{FF2B5EF4-FFF2-40B4-BE49-F238E27FC236}">
                <a16:creationId xmlns:a16="http://schemas.microsoft.com/office/drawing/2014/main" id="{0E29007A-D738-BB93-B5F9-26034607A5FC}"/>
              </a:ext>
            </a:extLst>
          </p:cNvPr>
          <p:cNvPicPr>
            <a:picLocks noChangeAspect="1"/>
          </p:cNvPicPr>
          <p:nvPr/>
        </p:nvPicPr>
        <p:blipFill>
          <a:blip r:embed="rId2"/>
          <a:stretch>
            <a:fillRect/>
          </a:stretch>
        </p:blipFill>
        <p:spPr>
          <a:xfrm>
            <a:off x="743198" y="1027106"/>
            <a:ext cx="3828802" cy="2499117"/>
          </a:xfrm>
          <a:prstGeom prst="rect">
            <a:avLst/>
          </a:prstGeom>
        </p:spPr>
      </p:pic>
      <p:pic>
        <p:nvPicPr>
          <p:cNvPr id="7" name="Picture 6">
            <a:extLst>
              <a:ext uri="{FF2B5EF4-FFF2-40B4-BE49-F238E27FC236}">
                <a16:creationId xmlns:a16="http://schemas.microsoft.com/office/drawing/2014/main" id="{A3800DBA-45EB-44F6-9D10-49EF08760991}"/>
              </a:ext>
            </a:extLst>
          </p:cNvPr>
          <p:cNvPicPr>
            <a:picLocks noChangeAspect="1"/>
          </p:cNvPicPr>
          <p:nvPr/>
        </p:nvPicPr>
        <p:blipFill>
          <a:blip r:embed="rId3"/>
          <a:stretch>
            <a:fillRect/>
          </a:stretch>
        </p:blipFill>
        <p:spPr>
          <a:xfrm>
            <a:off x="4739580" y="1027106"/>
            <a:ext cx="3781282" cy="2499117"/>
          </a:xfrm>
          <a:prstGeom prst="rect">
            <a:avLst/>
          </a:prstGeom>
        </p:spPr>
      </p:pic>
      <p:sp>
        <p:nvSpPr>
          <p:cNvPr id="8" name="TextBox 7">
            <a:extLst>
              <a:ext uri="{FF2B5EF4-FFF2-40B4-BE49-F238E27FC236}">
                <a16:creationId xmlns:a16="http://schemas.microsoft.com/office/drawing/2014/main" id="{29971F21-D0DF-58DC-2F50-A65109D53F59}"/>
              </a:ext>
            </a:extLst>
          </p:cNvPr>
          <p:cNvSpPr txBox="1"/>
          <p:nvPr/>
        </p:nvSpPr>
        <p:spPr>
          <a:xfrm>
            <a:off x="867040" y="3346952"/>
            <a:ext cx="7409919" cy="1538883"/>
          </a:xfrm>
          <a:prstGeom prst="rect">
            <a:avLst/>
          </a:prstGeom>
          <a:noFill/>
        </p:spPr>
        <p:txBody>
          <a:bodyPr wrap="square" rtlCol="0">
            <a:spAutoFit/>
          </a:bodyPr>
          <a:lstStyle/>
          <a:p>
            <a:endParaRPr lang="en-US"/>
          </a:p>
          <a:p>
            <a:pPr>
              <a:buClr>
                <a:schemeClr val="dk2"/>
              </a:buClr>
              <a:buSzPts val="1600"/>
            </a:pPr>
            <a:r>
              <a:rPr lang="en-US" sz="1600">
                <a:solidFill>
                  <a:schemeClr val="dk2"/>
                </a:solidFill>
                <a:latin typeface="DM Sans Medium"/>
                <a:sym typeface="DM Sans Medium"/>
              </a:rPr>
              <a:t>Random forest classifier achieved the highest accuracy at 95.66%, followed by Logistic Regression Decision Trees at 92.64%. And then the Decision tree model with 90.47% accuracy. Naive Bayes had the lowest accuracy at 88.62%, emphasizing the trade-offs between model complexity and accuracy.</a:t>
            </a:r>
            <a:endParaRPr lang="en-GB" sz="1600">
              <a:solidFill>
                <a:schemeClr val="dk2"/>
              </a:solidFill>
              <a:latin typeface="DM Sans Medium"/>
              <a:sym typeface="DM Sans Medium"/>
            </a:endParaRPr>
          </a:p>
        </p:txBody>
      </p:sp>
    </p:spTree>
    <p:extLst>
      <p:ext uri="{BB962C8B-B14F-4D97-AF65-F5344CB8AC3E}">
        <p14:creationId xmlns:p14="http://schemas.microsoft.com/office/powerpoint/2010/main" val="2995140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51"/>
        <p:cNvGrpSpPr/>
        <p:nvPr/>
      </p:nvGrpSpPr>
      <p:grpSpPr>
        <a:xfrm>
          <a:off x="0" y="0"/>
          <a:ext cx="0" cy="0"/>
          <a:chOff x="0" y="0"/>
          <a:chExt cx="0" cy="0"/>
        </a:xfrm>
      </p:grpSpPr>
      <p:sp>
        <p:nvSpPr>
          <p:cNvPr id="1952" name="Google Shape;1952;p27"/>
          <p:cNvSpPr txBox="1">
            <a:spLocks noGrp="1"/>
          </p:cNvSpPr>
          <p:nvPr>
            <p:ph type="title"/>
          </p:nvPr>
        </p:nvSpPr>
        <p:spPr>
          <a:xfrm>
            <a:off x="2380200" y="3565450"/>
            <a:ext cx="43836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1953" name="Google Shape;1953;p27"/>
          <p:cNvSpPr txBox="1">
            <a:spLocks noGrp="1"/>
          </p:cNvSpPr>
          <p:nvPr>
            <p:ph type="title" idx="2"/>
          </p:nvPr>
        </p:nvSpPr>
        <p:spPr>
          <a:xfrm>
            <a:off x="961200" y="3622275"/>
            <a:ext cx="12357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pic>
        <p:nvPicPr>
          <p:cNvPr id="1954" name="Google Shape;1954;p27"/>
          <p:cNvPicPr preferRelativeResize="0">
            <a:picLocks noGrp="1"/>
          </p:cNvPicPr>
          <p:nvPr>
            <p:ph type="pic" idx="3"/>
          </p:nvPr>
        </p:nvPicPr>
        <p:blipFill rotWithShape="1">
          <a:blip r:embed="rId3">
            <a:alphaModFix/>
          </a:blip>
          <a:srcRect t="5760" b="38037"/>
          <a:stretch/>
        </p:blipFill>
        <p:spPr>
          <a:xfrm>
            <a:off x="1039975" y="618150"/>
            <a:ext cx="7036800" cy="2637900"/>
          </a:xfrm>
          <a:prstGeom prst="round1Rect">
            <a:avLst>
              <a:gd name="adj" fmla="val 20370"/>
            </a:avLst>
          </a:prstGeom>
          <a:noFill/>
        </p:spPr>
      </p:pic>
      <p:grpSp>
        <p:nvGrpSpPr>
          <p:cNvPr id="1955" name="Google Shape;1955;p27"/>
          <p:cNvGrpSpPr/>
          <p:nvPr/>
        </p:nvGrpSpPr>
        <p:grpSpPr>
          <a:xfrm>
            <a:off x="853769" y="2089839"/>
            <a:ext cx="59100" cy="547725"/>
            <a:chOff x="1263425" y="3094400"/>
            <a:chExt cx="59100" cy="547725"/>
          </a:xfrm>
        </p:grpSpPr>
        <p:sp>
          <p:nvSpPr>
            <p:cNvPr id="1956" name="Google Shape;1956;p27"/>
            <p:cNvSpPr/>
            <p:nvPr/>
          </p:nvSpPr>
          <p:spPr>
            <a:xfrm>
              <a:off x="1263425" y="309440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57" name="Google Shape;1957;p27"/>
            <p:cNvSpPr/>
            <p:nvPr/>
          </p:nvSpPr>
          <p:spPr>
            <a:xfrm>
              <a:off x="1263425" y="325727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58" name="Google Shape;1958;p27"/>
            <p:cNvSpPr/>
            <p:nvPr/>
          </p:nvSpPr>
          <p:spPr>
            <a:xfrm>
              <a:off x="1263425" y="342015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59" name="Google Shape;1959;p27"/>
            <p:cNvSpPr/>
            <p:nvPr/>
          </p:nvSpPr>
          <p:spPr>
            <a:xfrm>
              <a:off x="1263425" y="358302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2" name="Google Shape;2883;p43">
            <a:extLst>
              <a:ext uri="{FF2B5EF4-FFF2-40B4-BE49-F238E27FC236}">
                <a16:creationId xmlns:a16="http://schemas.microsoft.com/office/drawing/2014/main" id="{E2D54865-9A2A-280D-0278-C3115C351FB6}"/>
              </a:ext>
            </a:extLst>
          </p:cNvPr>
          <p:cNvGrpSpPr/>
          <p:nvPr/>
        </p:nvGrpSpPr>
        <p:grpSpPr>
          <a:xfrm>
            <a:off x="6848892" y="2815546"/>
            <a:ext cx="1749535" cy="1188142"/>
            <a:chOff x="2578997" y="2685395"/>
            <a:chExt cx="2335763" cy="1434489"/>
          </a:xfrm>
        </p:grpSpPr>
        <p:grpSp>
          <p:nvGrpSpPr>
            <p:cNvPr id="3" name="Google Shape;2884;p43">
              <a:extLst>
                <a:ext uri="{FF2B5EF4-FFF2-40B4-BE49-F238E27FC236}">
                  <a16:creationId xmlns:a16="http://schemas.microsoft.com/office/drawing/2014/main" id="{15E5FB43-052B-0EEB-2A0A-D91D879851A4}"/>
                </a:ext>
              </a:extLst>
            </p:cNvPr>
            <p:cNvGrpSpPr/>
            <p:nvPr/>
          </p:nvGrpSpPr>
          <p:grpSpPr>
            <a:xfrm>
              <a:off x="2578997" y="2685395"/>
              <a:ext cx="2335763" cy="1434489"/>
              <a:chOff x="2578997" y="2685395"/>
              <a:chExt cx="2335763" cy="1434489"/>
            </a:xfrm>
          </p:grpSpPr>
          <p:sp>
            <p:nvSpPr>
              <p:cNvPr id="30" name="Google Shape;2885;p43">
                <a:extLst>
                  <a:ext uri="{FF2B5EF4-FFF2-40B4-BE49-F238E27FC236}">
                    <a16:creationId xmlns:a16="http://schemas.microsoft.com/office/drawing/2014/main" id="{9DCF9E76-E6F7-AA15-CE1A-997EDCD70722}"/>
                  </a:ext>
                </a:extLst>
              </p:cNvPr>
              <p:cNvSpPr/>
              <p:nvPr/>
            </p:nvSpPr>
            <p:spPr>
              <a:xfrm rot="-5365624">
                <a:off x="3060651" y="2261396"/>
                <a:ext cx="1411259" cy="2282960"/>
              </a:xfrm>
              <a:custGeom>
                <a:avLst/>
                <a:gdLst/>
                <a:ahLst/>
                <a:cxnLst/>
                <a:rect l="l" t="t" r="r" b="b"/>
                <a:pathLst>
                  <a:path w="1411188" h="2282846" extrusionOk="0">
                    <a:moveTo>
                      <a:pt x="1270117" y="0"/>
                    </a:moveTo>
                    <a:cubicBezTo>
                      <a:pt x="1348029" y="0"/>
                      <a:pt x="1411189" y="63160"/>
                      <a:pt x="1411189" y="141072"/>
                    </a:cubicBezTo>
                    <a:lnTo>
                      <a:pt x="1411189" y="2141775"/>
                    </a:lnTo>
                    <a:cubicBezTo>
                      <a:pt x="1411189" y="2219687"/>
                      <a:pt x="1348029" y="2282847"/>
                      <a:pt x="1270117" y="2282847"/>
                    </a:cubicBezTo>
                    <a:lnTo>
                      <a:pt x="141072" y="2282847"/>
                    </a:lnTo>
                    <a:cubicBezTo>
                      <a:pt x="63160" y="2282847"/>
                      <a:pt x="0" y="2219687"/>
                      <a:pt x="0" y="2141775"/>
                    </a:cubicBezTo>
                    <a:lnTo>
                      <a:pt x="0" y="141072"/>
                    </a:lnTo>
                    <a:cubicBezTo>
                      <a:pt x="0" y="63160"/>
                      <a:pt x="63160" y="0"/>
                      <a:pt x="141072"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2886;p43">
                <a:extLst>
                  <a:ext uri="{FF2B5EF4-FFF2-40B4-BE49-F238E27FC236}">
                    <a16:creationId xmlns:a16="http://schemas.microsoft.com/office/drawing/2014/main" id="{1E4AEF8A-C0A9-31ED-B2E1-D3DF30AFE091}"/>
                  </a:ext>
                </a:extLst>
              </p:cNvPr>
              <p:cNvSpPr/>
              <p:nvPr/>
            </p:nvSpPr>
            <p:spPr>
              <a:xfrm rot="-5365624">
                <a:off x="3021846" y="2260923"/>
                <a:ext cx="1411259" cy="2282960"/>
              </a:xfrm>
              <a:custGeom>
                <a:avLst/>
                <a:gdLst/>
                <a:ahLst/>
                <a:cxnLst/>
                <a:rect l="l" t="t" r="r" b="b"/>
                <a:pathLst>
                  <a:path w="1411188" h="2282846" extrusionOk="0">
                    <a:moveTo>
                      <a:pt x="1270023" y="0"/>
                    </a:moveTo>
                    <a:cubicBezTo>
                      <a:pt x="1347987" y="0"/>
                      <a:pt x="1411189" y="63202"/>
                      <a:pt x="1411189" y="141166"/>
                    </a:cubicBezTo>
                    <a:lnTo>
                      <a:pt x="1411189" y="2141681"/>
                    </a:lnTo>
                    <a:cubicBezTo>
                      <a:pt x="1411189" y="2219645"/>
                      <a:pt x="1347987" y="2282847"/>
                      <a:pt x="1270023" y="2282847"/>
                    </a:cubicBezTo>
                    <a:lnTo>
                      <a:pt x="141166" y="2282847"/>
                    </a:lnTo>
                    <a:cubicBezTo>
                      <a:pt x="63202" y="2282847"/>
                      <a:pt x="0" y="2219645"/>
                      <a:pt x="0" y="2141681"/>
                    </a:cubicBezTo>
                    <a:lnTo>
                      <a:pt x="0" y="141166"/>
                    </a:lnTo>
                    <a:cubicBezTo>
                      <a:pt x="0" y="63202"/>
                      <a:pt x="63202" y="0"/>
                      <a:pt x="141166"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2887;p43">
                <a:extLst>
                  <a:ext uri="{FF2B5EF4-FFF2-40B4-BE49-F238E27FC236}">
                    <a16:creationId xmlns:a16="http://schemas.microsoft.com/office/drawing/2014/main" id="{3A6FA699-1823-BCBF-6C54-A875735184EA}"/>
                  </a:ext>
                </a:extLst>
              </p:cNvPr>
              <p:cNvSpPr/>
              <p:nvPr/>
            </p:nvSpPr>
            <p:spPr>
              <a:xfrm>
                <a:off x="2629075" y="2735778"/>
                <a:ext cx="2197000" cy="1334405"/>
              </a:xfrm>
              <a:custGeom>
                <a:avLst/>
                <a:gdLst/>
                <a:ahLst/>
                <a:cxnLst/>
                <a:rect l="l" t="t" r="r" b="b"/>
                <a:pathLst>
                  <a:path w="2197000" h="1334405" extrusionOk="0">
                    <a:moveTo>
                      <a:pt x="91376" y="1313566"/>
                    </a:moveTo>
                    <a:cubicBezTo>
                      <a:pt x="40459" y="1313005"/>
                      <a:pt x="-555" y="1271150"/>
                      <a:pt x="6" y="1220234"/>
                    </a:cubicBezTo>
                    <a:lnTo>
                      <a:pt x="11777" y="91376"/>
                    </a:lnTo>
                    <a:cubicBezTo>
                      <a:pt x="12338" y="40459"/>
                      <a:pt x="54192" y="-555"/>
                      <a:pt x="105109" y="6"/>
                    </a:cubicBezTo>
                    <a:lnTo>
                      <a:pt x="2105625" y="20840"/>
                    </a:lnTo>
                    <a:cubicBezTo>
                      <a:pt x="2156542" y="21400"/>
                      <a:pt x="2197555" y="63255"/>
                      <a:pt x="2196995" y="114171"/>
                    </a:cubicBezTo>
                    <a:lnTo>
                      <a:pt x="2185223" y="1243030"/>
                    </a:lnTo>
                    <a:cubicBezTo>
                      <a:pt x="2184663" y="1293946"/>
                      <a:pt x="2142808" y="1334960"/>
                      <a:pt x="2091891" y="1334399"/>
                    </a:cubicBezTo>
                    <a:lnTo>
                      <a:pt x="91376" y="13135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 name="Google Shape;2888;p43">
              <a:extLst>
                <a:ext uri="{FF2B5EF4-FFF2-40B4-BE49-F238E27FC236}">
                  <a16:creationId xmlns:a16="http://schemas.microsoft.com/office/drawing/2014/main" id="{C8347D9B-CD86-C1B7-DDE8-5283080F285D}"/>
                </a:ext>
              </a:extLst>
            </p:cNvPr>
            <p:cNvGrpSpPr/>
            <p:nvPr/>
          </p:nvGrpSpPr>
          <p:grpSpPr>
            <a:xfrm>
              <a:off x="2788744" y="2893205"/>
              <a:ext cx="800913" cy="1014646"/>
              <a:chOff x="2788744" y="2893205"/>
              <a:chExt cx="800913" cy="1014646"/>
            </a:xfrm>
          </p:grpSpPr>
          <p:grpSp>
            <p:nvGrpSpPr>
              <p:cNvPr id="25" name="Google Shape;2889;p43">
                <a:extLst>
                  <a:ext uri="{FF2B5EF4-FFF2-40B4-BE49-F238E27FC236}">
                    <a16:creationId xmlns:a16="http://schemas.microsoft.com/office/drawing/2014/main" id="{94CB71CD-E5FE-EE71-8C68-779A01E351B0}"/>
                  </a:ext>
                </a:extLst>
              </p:cNvPr>
              <p:cNvGrpSpPr/>
              <p:nvPr/>
            </p:nvGrpSpPr>
            <p:grpSpPr>
              <a:xfrm>
                <a:off x="2797828" y="3191872"/>
                <a:ext cx="791829" cy="715979"/>
                <a:chOff x="2797828" y="3191872"/>
                <a:chExt cx="791829" cy="715979"/>
              </a:xfrm>
            </p:grpSpPr>
            <p:sp>
              <p:nvSpPr>
                <p:cNvPr id="27" name="Google Shape;2890;p43">
                  <a:extLst>
                    <a:ext uri="{FF2B5EF4-FFF2-40B4-BE49-F238E27FC236}">
                      <a16:creationId xmlns:a16="http://schemas.microsoft.com/office/drawing/2014/main" id="{790BCF5C-D4AD-5CD7-0C85-0FA5B949D1D3}"/>
                    </a:ext>
                  </a:extLst>
                </p:cNvPr>
                <p:cNvSpPr/>
                <p:nvPr/>
              </p:nvSpPr>
              <p:spPr>
                <a:xfrm rot="34376">
                  <a:off x="2800271" y="3411023"/>
                  <a:ext cx="211712" cy="489759"/>
                </a:xfrm>
                <a:custGeom>
                  <a:avLst/>
                  <a:gdLst/>
                  <a:ahLst/>
                  <a:cxnLst/>
                  <a:rect l="l" t="t" r="r" b="b"/>
                  <a:pathLst>
                    <a:path w="211701" h="489735" extrusionOk="0">
                      <a:moveTo>
                        <a:pt x="0" y="0"/>
                      </a:moveTo>
                      <a:lnTo>
                        <a:pt x="211702" y="0"/>
                      </a:lnTo>
                      <a:lnTo>
                        <a:pt x="211702" y="489735"/>
                      </a:lnTo>
                      <a:lnTo>
                        <a:pt x="0" y="48973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91;p43">
                  <a:extLst>
                    <a:ext uri="{FF2B5EF4-FFF2-40B4-BE49-F238E27FC236}">
                      <a16:creationId xmlns:a16="http://schemas.microsoft.com/office/drawing/2014/main" id="{2D378D46-B156-148E-F65F-24120C40F715}"/>
                    </a:ext>
                  </a:extLst>
                </p:cNvPr>
                <p:cNvSpPr/>
                <p:nvPr/>
              </p:nvSpPr>
              <p:spPr>
                <a:xfrm rot="34376">
                  <a:off x="3087211" y="3314438"/>
                  <a:ext cx="211712" cy="589449"/>
                </a:xfrm>
                <a:custGeom>
                  <a:avLst/>
                  <a:gdLst/>
                  <a:ahLst/>
                  <a:cxnLst/>
                  <a:rect l="l" t="t" r="r" b="b"/>
                  <a:pathLst>
                    <a:path w="211701" h="589420" extrusionOk="0">
                      <a:moveTo>
                        <a:pt x="0" y="0"/>
                      </a:moveTo>
                      <a:lnTo>
                        <a:pt x="211702" y="0"/>
                      </a:lnTo>
                      <a:lnTo>
                        <a:pt x="211702" y="589420"/>
                      </a:lnTo>
                      <a:lnTo>
                        <a:pt x="0" y="5894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892;p43">
                  <a:extLst>
                    <a:ext uri="{FF2B5EF4-FFF2-40B4-BE49-F238E27FC236}">
                      <a16:creationId xmlns:a16="http://schemas.microsoft.com/office/drawing/2014/main" id="{DEFADC7F-F6AC-5D89-CF27-B964C8B6F898}"/>
                    </a:ext>
                  </a:extLst>
                </p:cNvPr>
                <p:cNvSpPr/>
                <p:nvPr/>
              </p:nvSpPr>
              <p:spPr>
                <a:xfrm rot="34376">
                  <a:off x="3374381" y="3192913"/>
                  <a:ext cx="211712" cy="713898"/>
                </a:xfrm>
                <a:custGeom>
                  <a:avLst/>
                  <a:gdLst/>
                  <a:ahLst/>
                  <a:cxnLst/>
                  <a:rect l="l" t="t" r="r" b="b"/>
                  <a:pathLst>
                    <a:path w="211701" h="713862" extrusionOk="0">
                      <a:moveTo>
                        <a:pt x="0" y="0"/>
                      </a:moveTo>
                      <a:lnTo>
                        <a:pt x="211702" y="0"/>
                      </a:lnTo>
                      <a:lnTo>
                        <a:pt x="211702" y="713863"/>
                      </a:lnTo>
                      <a:lnTo>
                        <a:pt x="0" y="71386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6" name="Google Shape;2893;p43">
                <a:extLst>
                  <a:ext uri="{FF2B5EF4-FFF2-40B4-BE49-F238E27FC236}">
                    <a16:creationId xmlns:a16="http://schemas.microsoft.com/office/drawing/2014/main" id="{327D7B99-54CB-4FA1-2978-1A667BB0CD38}"/>
                  </a:ext>
                </a:extLst>
              </p:cNvPr>
              <p:cNvSpPr/>
              <p:nvPr/>
            </p:nvSpPr>
            <p:spPr>
              <a:xfrm>
                <a:off x="2788744" y="2893205"/>
                <a:ext cx="767301" cy="371272"/>
              </a:xfrm>
              <a:custGeom>
                <a:avLst/>
                <a:gdLst/>
                <a:ahLst/>
                <a:cxnLst/>
                <a:rect l="l" t="t" r="r" b="b"/>
                <a:pathLst>
                  <a:path w="767301" h="371272" extrusionOk="0">
                    <a:moveTo>
                      <a:pt x="0" y="371272"/>
                    </a:moveTo>
                    <a:lnTo>
                      <a:pt x="329324" y="238235"/>
                    </a:lnTo>
                    <a:lnTo>
                      <a:pt x="364545" y="320636"/>
                    </a:lnTo>
                    <a:lnTo>
                      <a:pt x="689572" y="171996"/>
                    </a:lnTo>
                    <a:lnTo>
                      <a:pt x="711060" y="207965"/>
                    </a:lnTo>
                    <a:lnTo>
                      <a:pt x="767302" y="35782"/>
                    </a:lnTo>
                    <a:lnTo>
                      <a:pt x="618195" y="0"/>
                    </a:lnTo>
                    <a:lnTo>
                      <a:pt x="631368" y="34381"/>
                    </a:lnTo>
                    <a:lnTo>
                      <a:pt x="424711" y="148453"/>
                    </a:lnTo>
                    <a:lnTo>
                      <a:pt x="383230" y="44284"/>
                    </a:lnTo>
                    <a:lnTo>
                      <a:pt x="0" y="37127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 name="Google Shape;2894;p43">
              <a:extLst>
                <a:ext uri="{FF2B5EF4-FFF2-40B4-BE49-F238E27FC236}">
                  <a16:creationId xmlns:a16="http://schemas.microsoft.com/office/drawing/2014/main" id="{1F5224BB-F0C7-C2C4-4943-D128B79670B0}"/>
                </a:ext>
              </a:extLst>
            </p:cNvPr>
            <p:cNvGrpSpPr/>
            <p:nvPr/>
          </p:nvGrpSpPr>
          <p:grpSpPr>
            <a:xfrm>
              <a:off x="3753734" y="2964395"/>
              <a:ext cx="920425" cy="920425"/>
              <a:chOff x="3753734" y="2964395"/>
              <a:chExt cx="920425" cy="920425"/>
            </a:xfrm>
          </p:grpSpPr>
          <p:grpSp>
            <p:nvGrpSpPr>
              <p:cNvPr id="13" name="Google Shape;2895;p43">
                <a:extLst>
                  <a:ext uri="{FF2B5EF4-FFF2-40B4-BE49-F238E27FC236}">
                    <a16:creationId xmlns:a16="http://schemas.microsoft.com/office/drawing/2014/main" id="{2FBA2FBE-FEBE-E1B1-3CDF-F4E51B1D80C2}"/>
                  </a:ext>
                </a:extLst>
              </p:cNvPr>
              <p:cNvGrpSpPr/>
              <p:nvPr/>
            </p:nvGrpSpPr>
            <p:grpSpPr>
              <a:xfrm>
                <a:off x="3808668" y="2964395"/>
                <a:ext cx="810558" cy="920425"/>
                <a:chOff x="3808668" y="2964395"/>
                <a:chExt cx="810558" cy="920425"/>
              </a:xfrm>
            </p:grpSpPr>
            <p:sp>
              <p:nvSpPr>
                <p:cNvPr id="20" name="Google Shape;2896;p43">
                  <a:extLst>
                    <a:ext uri="{FF2B5EF4-FFF2-40B4-BE49-F238E27FC236}">
                      <a16:creationId xmlns:a16="http://schemas.microsoft.com/office/drawing/2014/main" id="{5C058914-353D-F23D-3D4F-7F238A1F38BA}"/>
                    </a:ext>
                  </a:extLst>
                </p:cNvPr>
                <p:cNvSpPr/>
                <p:nvPr/>
              </p:nvSpPr>
              <p:spPr>
                <a:xfrm>
                  <a:off x="3808668" y="2964395"/>
                  <a:ext cx="9529" cy="912111"/>
                </a:xfrm>
                <a:custGeom>
                  <a:avLst/>
                  <a:gdLst/>
                  <a:ahLst/>
                  <a:cxnLst/>
                  <a:rect l="l" t="t" r="r" b="b"/>
                  <a:pathLst>
                    <a:path w="9529" h="912111" extrusionOk="0">
                      <a:moveTo>
                        <a:pt x="9529" y="0"/>
                      </a:moveTo>
                      <a:lnTo>
                        <a:pt x="0" y="912111"/>
                      </a:lnTo>
                    </a:path>
                  </a:pathLst>
                </a:custGeom>
                <a:no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897;p43">
                  <a:extLst>
                    <a:ext uri="{FF2B5EF4-FFF2-40B4-BE49-F238E27FC236}">
                      <a16:creationId xmlns:a16="http://schemas.microsoft.com/office/drawing/2014/main" id="{9D96E748-C46B-134B-0952-5D248154F711}"/>
                    </a:ext>
                  </a:extLst>
                </p:cNvPr>
                <p:cNvSpPr/>
                <p:nvPr/>
              </p:nvSpPr>
              <p:spPr>
                <a:xfrm>
                  <a:off x="4008972" y="2966544"/>
                  <a:ext cx="9529" cy="912017"/>
                </a:xfrm>
                <a:custGeom>
                  <a:avLst/>
                  <a:gdLst/>
                  <a:ahLst/>
                  <a:cxnLst/>
                  <a:rect l="l" t="t" r="r" b="b"/>
                  <a:pathLst>
                    <a:path w="9529" h="912017" extrusionOk="0">
                      <a:moveTo>
                        <a:pt x="9529" y="0"/>
                      </a:moveTo>
                      <a:lnTo>
                        <a:pt x="0" y="912018"/>
                      </a:lnTo>
                    </a:path>
                  </a:pathLst>
                </a:custGeom>
                <a:no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898;p43">
                  <a:extLst>
                    <a:ext uri="{FF2B5EF4-FFF2-40B4-BE49-F238E27FC236}">
                      <a16:creationId xmlns:a16="http://schemas.microsoft.com/office/drawing/2014/main" id="{A26FC222-B9A8-F7D3-F3EA-7E644F1989B2}"/>
                    </a:ext>
                  </a:extLst>
                </p:cNvPr>
                <p:cNvSpPr/>
                <p:nvPr/>
              </p:nvSpPr>
              <p:spPr>
                <a:xfrm>
                  <a:off x="4209182" y="2968599"/>
                  <a:ext cx="9529" cy="912017"/>
                </a:xfrm>
                <a:custGeom>
                  <a:avLst/>
                  <a:gdLst/>
                  <a:ahLst/>
                  <a:cxnLst/>
                  <a:rect l="l" t="t" r="r" b="b"/>
                  <a:pathLst>
                    <a:path w="9529" h="912017" extrusionOk="0">
                      <a:moveTo>
                        <a:pt x="9529" y="0"/>
                      </a:moveTo>
                      <a:lnTo>
                        <a:pt x="0" y="912018"/>
                      </a:lnTo>
                    </a:path>
                  </a:pathLst>
                </a:custGeom>
                <a:no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899;p43">
                  <a:extLst>
                    <a:ext uri="{FF2B5EF4-FFF2-40B4-BE49-F238E27FC236}">
                      <a16:creationId xmlns:a16="http://schemas.microsoft.com/office/drawing/2014/main" id="{69FAADB9-FD43-9236-6861-8DDB0466505E}"/>
                    </a:ext>
                  </a:extLst>
                </p:cNvPr>
                <p:cNvSpPr/>
                <p:nvPr/>
              </p:nvSpPr>
              <p:spPr>
                <a:xfrm>
                  <a:off x="4409486" y="2970654"/>
                  <a:ext cx="9529" cy="912111"/>
                </a:xfrm>
                <a:custGeom>
                  <a:avLst/>
                  <a:gdLst/>
                  <a:ahLst/>
                  <a:cxnLst/>
                  <a:rect l="l" t="t" r="r" b="b"/>
                  <a:pathLst>
                    <a:path w="9529" h="912111" extrusionOk="0">
                      <a:moveTo>
                        <a:pt x="9529" y="0"/>
                      </a:moveTo>
                      <a:lnTo>
                        <a:pt x="0" y="912111"/>
                      </a:lnTo>
                    </a:path>
                  </a:pathLst>
                </a:custGeom>
                <a:no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900;p43">
                  <a:extLst>
                    <a:ext uri="{FF2B5EF4-FFF2-40B4-BE49-F238E27FC236}">
                      <a16:creationId xmlns:a16="http://schemas.microsoft.com/office/drawing/2014/main" id="{8C837C13-D3ED-50C1-E85D-04E97762DF4D}"/>
                    </a:ext>
                  </a:extLst>
                </p:cNvPr>
                <p:cNvSpPr/>
                <p:nvPr/>
              </p:nvSpPr>
              <p:spPr>
                <a:xfrm>
                  <a:off x="4609697" y="2972803"/>
                  <a:ext cx="9529" cy="912017"/>
                </a:xfrm>
                <a:custGeom>
                  <a:avLst/>
                  <a:gdLst/>
                  <a:ahLst/>
                  <a:cxnLst/>
                  <a:rect l="l" t="t" r="r" b="b"/>
                  <a:pathLst>
                    <a:path w="9529" h="912017" extrusionOk="0">
                      <a:moveTo>
                        <a:pt x="9529" y="0"/>
                      </a:moveTo>
                      <a:lnTo>
                        <a:pt x="0" y="912018"/>
                      </a:lnTo>
                    </a:path>
                  </a:pathLst>
                </a:custGeom>
                <a:no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 name="Google Shape;2901;p43">
                <a:extLst>
                  <a:ext uri="{FF2B5EF4-FFF2-40B4-BE49-F238E27FC236}">
                    <a16:creationId xmlns:a16="http://schemas.microsoft.com/office/drawing/2014/main" id="{FD529413-3A0E-E7B0-2E2B-E023D1D69B6E}"/>
                  </a:ext>
                </a:extLst>
              </p:cNvPr>
              <p:cNvGrpSpPr/>
              <p:nvPr/>
            </p:nvGrpSpPr>
            <p:grpSpPr>
              <a:xfrm>
                <a:off x="3753734" y="3019329"/>
                <a:ext cx="920425" cy="810558"/>
                <a:chOff x="3753734" y="3019329"/>
                <a:chExt cx="920425" cy="810558"/>
              </a:xfrm>
            </p:grpSpPr>
            <p:sp>
              <p:nvSpPr>
                <p:cNvPr id="15" name="Google Shape;2902;p43">
                  <a:extLst>
                    <a:ext uri="{FF2B5EF4-FFF2-40B4-BE49-F238E27FC236}">
                      <a16:creationId xmlns:a16="http://schemas.microsoft.com/office/drawing/2014/main" id="{8736B93A-0350-80B1-F26D-5899C3F7C249}"/>
                    </a:ext>
                  </a:extLst>
                </p:cNvPr>
                <p:cNvSpPr/>
                <p:nvPr/>
              </p:nvSpPr>
              <p:spPr>
                <a:xfrm>
                  <a:off x="3762142" y="3019329"/>
                  <a:ext cx="912017" cy="9529"/>
                </a:xfrm>
                <a:custGeom>
                  <a:avLst/>
                  <a:gdLst/>
                  <a:ahLst/>
                  <a:cxnLst/>
                  <a:rect l="l" t="t" r="r" b="b"/>
                  <a:pathLst>
                    <a:path w="912017" h="9529" extrusionOk="0">
                      <a:moveTo>
                        <a:pt x="912018" y="9529"/>
                      </a:moveTo>
                      <a:lnTo>
                        <a:pt x="0" y="0"/>
                      </a:lnTo>
                    </a:path>
                  </a:pathLst>
                </a:custGeom>
                <a:no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2903;p43">
                  <a:extLst>
                    <a:ext uri="{FF2B5EF4-FFF2-40B4-BE49-F238E27FC236}">
                      <a16:creationId xmlns:a16="http://schemas.microsoft.com/office/drawing/2014/main" id="{8AAA41C3-A373-094C-C6C8-5EE3E4A83C04}"/>
                    </a:ext>
                  </a:extLst>
                </p:cNvPr>
                <p:cNvSpPr/>
                <p:nvPr/>
              </p:nvSpPr>
              <p:spPr>
                <a:xfrm>
                  <a:off x="3759994" y="3219633"/>
                  <a:ext cx="912111" cy="9529"/>
                </a:xfrm>
                <a:custGeom>
                  <a:avLst/>
                  <a:gdLst/>
                  <a:ahLst/>
                  <a:cxnLst/>
                  <a:rect l="l" t="t" r="r" b="b"/>
                  <a:pathLst>
                    <a:path w="912111" h="9529" extrusionOk="0">
                      <a:moveTo>
                        <a:pt x="912111" y="9529"/>
                      </a:moveTo>
                      <a:lnTo>
                        <a:pt x="0" y="0"/>
                      </a:lnTo>
                    </a:path>
                  </a:pathLst>
                </a:custGeom>
                <a:no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2904;p43">
                  <a:extLst>
                    <a:ext uri="{FF2B5EF4-FFF2-40B4-BE49-F238E27FC236}">
                      <a16:creationId xmlns:a16="http://schemas.microsoft.com/office/drawing/2014/main" id="{17A28BE1-35F4-A4D0-2901-B5374FBEEE74}"/>
                    </a:ext>
                  </a:extLst>
                </p:cNvPr>
                <p:cNvSpPr/>
                <p:nvPr/>
              </p:nvSpPr>
              <p:spPr>
                <a:xfrm>
                  <a:off x="3757938" y="3419843"/>
                  <a:ext cx="912017" cy="9529"/>
                </a:xfrm>
                <a:custGeom>
                  <a:avLst/>
                  <a:gdLst/>
                  <a:ahLst/>
                  <a:cxnLst/>
                  <a:rect l="l" t="t" r="r" b="b"/>
                  <a:pathLst>
                    <a:path w="912017" h="9529" extrusionOk="0">
                      <a:moveTo>
                        <a:pt x="912018" y="9529"/>
                      </a:moveTo>
                      <a:lnTo>
                        <a:pt x="0" y="0"/>
                      </a:lnTo>
                    </a:path>
                  </a:pathLst>
                </a:custGeom>
                <a:no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2905;p43">
                  <a:extLst>
                    <a:ext uri="{FF2B5EF4-FFF2-40B4-BE49-F238E27FC236}">
                      <a16:creationId xmlns:a16="http://schemas.microsoft.com/office/drawing/2014/main" id="{29681733-ED8F-FD91-ACAA-1AD6F1BFBD20}"/>
                    </a:ext>
                  </a:extLst>
                </p:cNvPr>
                <p:cNvSpPr/>
                <p:nvPr/>
              </p:nvSpPr>
              <p:spPr>
                <a:xfrm>
                  <a:off x="3755883" y="3620147"/>
                  <a:ext cx="912017" cy="9435"/>
                </a:xfrm>
                <a:custGeom>
                  <a:avLst/>
                  <a:gdLst/>
                  <a:ahLst/>
                  <a:cxnLst/>
                  <a:rect l="l" t="t" r="r" b="b"/>
                  <a:pathLst>
                    <a:path w="912017" h="9435" extrusionOk="0">
                      <a:moveTo>
                        <a:pt x="912018" y="9436"/>
                      </a:moveTo>
                      <a:lnTo>
                        <a:pt x="0" y="0"/>
                      </a:lnTo>
                    </a:path>
                  </a:pathLst>
                </a:custGeom>
                <a:no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2906;p43">
                  <a:extLst>
                    <a:ext uri="{FF2B5EF4-FFF2-40B4-BE49-F238E27FC236}">
                      <a16:creationId xmlns:a16="http://schemas.microsoft.com/office/drawing/2014/main" id="{4584BA4B-6730-FA95-ADE5-430E7AF3D095}"/>
                    </a:ext>
                  </a:extLst>
                </p:cNvPr>
                <p:cNvSpPr/>
                <p:nvPr/>
              </p:nvSpPr>
              <p:spPr>
                <a:xfrm>
                  <a:off x="3753734" y="3820358"/>
                  <a:ext cx="912111" cy="9529"/>
                </a:xfrm>
                <a:custGeom>
                  <a:avLst/>
                  <a:gdLst/>
                  <a:ahLst/>
                  <a:cxnLst/>
                  <a:rect l="l" t="t" r="r" b="b"/>
                  <a:pathLst>
                    <a:path w="912111" h="9529" extrusionOk="0">
                      <a:moveTo>
                        <a:pt x="912111" y="9529"/>
                      </a:moveTo>
                      <a:lnTo>
                        <a:pt x="0" y="0"/>
                      </a:lnTo>
                    </a:path>
                  </a:pathLst>
                </a:custGeom>
                <a:no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 name="Google Shape;2907;p43">
              <a:extLst>
                <a:ext uri="{FF2B5EF4-FFF2-40B4-BE49-F238E27FC236}">
                  <a16:creationId xmlns:a16="http://schemas.microsoft.com/office/drawing/2014/main" id="{E3708793-4117-278F-0ABA-BA497E42B7FF}"/>
                </a:ext>
              </a:extLst>
            </p:cNvPr>
            <p:cNvGrpSpPr/>
            <p:nvPr/>
          </p:nvGrpSpPr>
          <p:grpSpPr>
            <a:xfrm>
              <a:off x="3778677" y="3187960"/>
              <a:ext cx="870073" cy="473202"/>
              <a:chOff x="3778677" y="3187960"/>
              <a:chExt cx="870073" cy="473202"/>
            </a:xfrm>
          </p:grpSpPr>
          <p:sp>
            <p:nvSpPr>
              <p:cNvPr id="7" name="Google Shape;2908;p43">
                <a:extLst>
                  <a:ext uri="{FF2B5EF4-FFF2-40B4-BE49-F238E27FC236}">
                    <a16:creationId xmlns:a16="http://schemas.microsoft.com/office/drawing/2014/main" id="{DC05FFC3-041A-940A-6255-A8922CD6D5D9}"/>
                  </a:ext>
                </a:extLst>
              </p:cNvPr>
              <p:cNvSpPr/>
              <p:nvPr/>
            </p:nvSpPr>
            <p:spPr>
              <a:xfrm>
                <a:off x="3801724" y="3211101"/>
                <a:ext cx="823994" cy="427170"/>
              </a:xfrm>
              <a:custGeom>
                <a:avLst/>
                <a:gdLst/>
                <a:ahLst/>
                <a:cxnLst/>
                <a:rect l="l" t="t" r="r" b="b"/>
                <a:pathLst>
                  <a:path w="823994" h="427170" extrusionOk="0">
                    <a:moveTo>
                      <a:pt x="209396" y="427171"/>
                    </a:moveTo>
                    <a:cubicBezTo>
                      <a:pt x="209396" y="427171"/>
                      <a:pt x="208649" y="427171"/>
                      <a:pt x="208275" y="427171"/>
                    </a:cubicBezTo>
                    <a:cubicBezTo>
                      <a:pt x="202016" y="426237"/>
                      <a:pt x="192580" y="424929"/>
                      <a:pt x="871" y="13017"/>
                    </a:cubicBezTo>
                    <a:cubicBezTo>
                      <a:pt x="-1277" y="8439"/>
                      <a:pt x="684" y="3020"/>
                      <a:pt x="5262" y="871"/>
                    </a:cubicBezTo>
                    <a:cubicBezTo>
                      <a:pt x="9840" y="-1278"/>
                      <a:pt x="15259" y="684"/>
                      <a:pt x="17408" y="5262"/>
                    </a:cubicBezTo>
                    <a:cubicBezTo>
                      <a:pt x="82805" y="145774"/>
                      <a:pt x="180995" y="352711"/>
                      <a:pt x="208836" y="401292"/>
                    </a:cubicBezTo>
                    <a:cubicBezTo>
                      <a:pt x="234808" y="352057"/>
                      <a:pt x="336735" y="148670"/>
                      <a:pt x="406150" y="9279"/>
                    </a:cubicBezTo>
                    <a:cubicBezTo>
                      <a:pt x="407458" y="6570"/>
                      <a:pt x="409981" y="4795"/>
                      <a:pt x="412970" y="4328"/>
                    </a:cubicBezTo>
                    <a:cubicBezTo>
                      <a:pt x="415866" y="3861"/>
                      <a:pt x="418856" y="4888"/>
                      <a:pt x="420911" y="7037"/>
                    </a:cubicBezTo>
                    <a:lnTo>
                      <a:pt x="612620" y="205846"/>
                    </a:lnTo>
                    <a:lnTo>
                      <a:pt x="808439" y="11055"/>
                    </a:lnTo>
                    <a:cubicBezTo>
                      <a:pt x="811990" y="7504"/>
                      <a:pt x="817782" y="7504"/>
                      <a:pt x="821332" y="11055"/>
                    </a:cubicBezTo>
                    <a:cubicBezTo>
                      <a:pt x="824882" y="14605"/>
                      <a:pt x="824882" y="20397"/>
                      <a:pt x="821332" y="23947"/>
                    </a:cubicBezTo>
                    <a:lnTo>
                      <a:pt x="618973" y="225279"/>
                    </a:lnTo>
                    <a:cubicBezTo>
                      <a:pt x="615516" y="228736"/>
                      <a:pt x="609350" y="228642"/>
                      <a:pt x="605893" y="225185"/>
                    </a:cubicBezTo>
                    <a:lnTo>
                      <a:pt x="416801" y="28992"/>
                    </a:lnTo>
                    <a:cubicBezTo>
                      <a:pt x="354486" y="154182"/>
                      <a:pt x="223410" y="416520"/>
                      <a:pt x="216777" y="423994"/>
                    </a:cubicBezTo>
                    <a:cubicBezTo>
                      <a:pt x="215002" y="426050"/>
                      <a:pt x="212199" y="427171"/>
                      <a:pt x="209490" y="42717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2909;p43">
                <a:extLst>
                  <a:ext uri="{FF2B5EF4-FFF2-40B4-BE49-F238E27FC236}">
                    <a16:creationId xmlns:a16="http://schemas.microsoft.com/office/drawing/2014/main" id="{57A6F514-183F-F691-3873-EDCC6C8FE004}"/>
                  </a:ext>
                </a:extLst>
              </p:cNvPr>
              <p:cNvSpPr/>
              <p:nvPr/>
            </p:nvSpPr>
            <p:spPr>
              <a:xfrm>
                <a:off x="3778677" y="3187960"/>
                <a:ext cx="64373" cy="64373"/>
              </a:xfrm>
              <a:custGeom>
                <a:avLst/>
                <a:gdLst/>
                <a:ahLst/>
                <a:cxnLst/>
                <a:rect l="l" t="t" r="r" b="b"/>
                <a:pathLst>
                  <a:path w="64373" h="64373" extrusionOk="0">
                    <a:moveTo>
                      <a:pt x="64372" y="32514"/>
                    </a:moveTo>
                    <a:cubicBezTo>
                      <a:pt x="64185" y="50265"/>
                      <a:pt x="49611" y="64559"/>
                      <a:pt x="31860" y="64372"/>
                    </a:cubicBezTo>
                    <a:cubicBezTo>
                      <a:pt x="14109" y="64185"/>
                      <a:pt x="-185" y="49611"/>
                      <a:pt x="2" y="31860"/>
                    </a:cubicBezTo>
                    <a:cubicBezTo>
                      <a:pt x="189" y="14109"/>
                      <a:pt x="14763" y="-185"/>
                      <a:pt x="32514" y="2"/>
                    </a:cubicBezTo>
                    <a:cubicBezTo>
                      <a:pt x="50265" y="189"/>
                      <a:pt x="64559" y="14763"/>
                      <a:pt x="64372" y="3251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2910;p43">
                <a:extLst>
                  <a:ext uri="{FF2B5EF4-FFF2-40B4-BE49-F238E27FC236}">
                    <a16:creationId xmlns:a16="http://schemas.microsoft.com/office/drawing/2014/main" id="{4EF17D98-3DCE-8652-C316-BA450A0EBE8F}"/>
                  </a:ext>
                </a:extLst>
              </p:cNvPr>
              <p:cNvSpPr/>
              <p:nvPr/>
            </p:nvSpPr>
            <p:spPr>
              <a:xfrm>
                <a:off x="3979354" y="3596789"/>
                <a:ext cx="64373" cy="64373"/>
              </a:xfrm>
              <a:custGeom>
                <a:avLst/>
                <a:gdLst/>
                <a:ahLst/>
                <a:cxnLst/>
                <a:rect l="l" t="t" r="r" b="b"/>
                <a:pathLst>
                  <a:path w="64373" h="64373" extrusionOk="0">
                    <a:moveTo>
                      <a:pt x="64372" y="32514"/>
                    </a:moveTo>
                    <a:cubicBezTo>
                      <a:pt x="64185" y="50265"/>
                      <a:pt x="49611" y="64559"/>
                      <a:pt x="31860" y="64372"/>
                    </a:cubicBezTo>
                    <a:cubicBezTo>
                      <a:pt x="14109" y="64185"/>
                      <a:pt x="-185" y="49611"/>
                      <a:pt x="2" y="31860"/>
                    </a:cubicBezTo>
                    <a:cubicBezTo>
                      <a:pt x="189" y="14109"/>
                      <a:pt x="14763" y="-185"/>
                      <a:pt x="32514" y="2"/>
                    </a:cubicBezTo>
                    <a:cubicBezTo>
                      <a:pt x="50265" y="189"/>
                      <a:pt x="64559" y="14763"/>
                      <a:pt x="64372" y="3251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2911;p43">
                <a:extLst>
                  <a:ext uri="{FF2B5EF4-FFF2-40B4-BE49-F238E27FC236}">
                    <a16:creationId xmlns:a16="http://schemas.microsoft.com/office/drawing/2014/main" id="{0DD37218-4546-65A9-8634-96E54AE217A7}"/>
                  </a:ext>
                </a:extLst>
              </p:cNvPr>
              <p:cNvSpPr/>
              <p:nvPr/>
            </p:nvSpPr>
            <p:spPr>
              <a:xfrm>
                <a:off x="4183862" y="3192164"/>
                <a:ext cx="64373" cy="64373"/>
              </a:xfrm>
              <a:custGeom>
                <a:avLst/>
                <a:gdLst/>
                <a:ahLst/>
                <a:cxnLst/>
                <a:rect l="l" t="t" r="r" b="b"/>
                <a:pathLst>
                  <a:path w="64373" h="64373" extrusionOk="0">
                    <a:moveTo>
                      <a:pt x="64372" y="32514"/>
                    </a:moveTo>
                    <a:cubicBezTo>
                      <a:pt x="64185" y="50265"/>
                      <a:pt x="49611" y="64559"/>
                      <a:pt x="31860" y="64372"/>
                    </a:cubicBezTo>
                    <a:cubicBezTo>
                      <a:pt x="14109" y="64185"/>
                      <a:pt x="-185" y="49611"/>
                      <a:pt x="2" y="31860"/>
                    </a:cubicBezTo>
                    <a:cubicBezTo>
                      <a:pt x="189" y="14109"/>
                      <a:pt x="14763" y="-185"/>
                      <a:pt x="32514" y="2"/>
                    </a:cubicBezTo>
                    <a:cubicBezTo>
                      <a:pt x="50265" y="189"/>
                      <a:pt x="64559" y="14763"/>
                      <a:pt x="64372" y="3251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2912;p43">
                <a:extLst>
                  <a:ext uri="{FF2B5EF4-FFF2-40B4-BE49-F238E27FC236}">
                    <a16:creationId xmlns:a16="http://schemas.microsoft.com/office/drawing/2014/main" id="{09F7327E-ADE4-593B-C7AB-C6B3EFCF54E9}"/>
                  </a:ext>
                </a:extLst>
              </p:cNvPr>
              <p:cNvSpPr/>
              <p:nvPr/>
            </p:nvSpPr>
            <p:spPr>
              <a:xfrm>
                <a:off x="4382017" y="3394523"/>
                <a:ext cx="64373" cy="64373"/>
              </a:xfrm>
              <a:custGeom>
                <a:avLst/>
                <a:gdLst/>
                <a:ahLst/>
                <a:cxnLst/>
                <a:rect l="l" t="t" r="r" b="b"/>
                <a:pathLst>
                  <a:path w="64373" h="64373" extrusionOk="0">
                    <a:moveTo>
                      <a:pt x="64372" y="32514"/>
                    </a:moveTo>
                    <a:cubicBezTo>
                      <a:pt x="64185" y="50265"/>
                      <a:pt x="49611" y="64559"/>
                      <a:pt x="31860" y="64372"/>
                    </a:cubicBezTo>
                    <a:cubicBezTo>
                      <a:pt x="14109" y="64185"/>
                      <a:pt x="-185" y="49611"/>
                      <a:pt x="2" y="31860"/>
                    </a:cubicBezTo>
                    <a:cubicBezTo>
                      <a:pt x="189" y="14109"/>
                      <a:pt x="14763" y="-185"/>
                      <a:pt x="32514" y="2"/>
                    </a:cubicBezTo>
                    <a:cubicBezTo>
                      <a:pt x="50265" y="189"/>
                      <a:pt x="64559" y="14763"/>
                      <a:pt x="64372" y="3251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2913;p43">
                <a:extLst>
                  <a:ext uri="{FF2B5EF4-FFF2-40B4-BE49-F238E27FC236}">
                    <a16:creationId xmlns:a16="http://schemas.microsoft.com/office/drawing/2014/main" id="{24E252D9-FA72-1026-BF37-EE9289B9C7E5}"/>
                  </a:ext>
                </a:extLst>
              </p:cNvPr>
              <p:cNvSpPr/>
              <p:nvPr/>
            </p:nvSpPr>
            <p:spPr>
              <a:xfrm>
                <a:off x="4584377" y="3196368"/>
                <a:ext cx="64373" cy="64373"/>
              </a:xfrm>
              <a:custGeom>
                <a:avLst/>
                <a:gdLst/>
                <a:ahLst/>
                <a:cxnLst/>
                <a:rect l="l" t="t" r="r" b="b"/>
                <a:pathLst>
                  <a:path w="64373" h="64373" extrusionOk="0">
                    <a:moveTo>
                      <a:pt x="64372" y="32514"/>
                    </a:moveTo>
                    <a:cubicBezTo>
                      <a:pt x="64185" y="50265"/>
                      <a:pt x="49611" y="64559"/>
                      <a:pt x="31860" y="64372"/>
                    </a:cubicBezTo>
                    <a:cubicBezTo>
                      <a:pt x="14109" y="64185"/>
                      <a:pt x="-185" y="49611"/>
                      <a:pt x="2" y="31860"/>
                    </a:cubicBezTo>
                    <a:cubicBezTo>
                      <a:pt x="189" y="14109"/>
                      <a:pt x="14763" y="-185"/>
                      <a:pt x="32514" y="2"/>
                    </a:cubicBezTo>
                    <a:cubicBezTo>
                      <a:pt x="50264" y="189"/>
                      <a:pt x="64558" y="14763"/>
                      <a:pt x="64372" y="3251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99"/>
        <p:cNvGrpSpPr/>
        <p:nvPr/>
      </p:nvGrpSpPr>
      <p:grpSpPr>
        <a:xfrm>
          <a:off x="0" y="0"/>
          <a:ext cx="0" cy="0"/>
          <a:chOff x="0" y="0"/>
          <a:chExt cx="0" cy="0"/>
        </a:xfrm>
      </p:grpSpPr>
      <p:sp>
        <p:nvSpPr>
          <p:cNvPr id="2202" name="Google Shape;2202;p32"/>
          <p:cNvSpPr txBox="1">
            <a:spLocks noGrp="1"/>
          </p:cNvSpPr>
          <p:nvPr>
            <p:ph type="title" idx="2"/>
          </p:nvPr>
        </p:nvSpPr>
        <p:spPr>
          <a:xfrm>
            <a:off x="1052538" y="777152"/>
            <a:ext cx="3492600" cy="67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Summary</a:t>
            </a:r>
            <a:endParaRPr/>
          </a:p>
        </p:txBody>
      </p:sp>
      <p:sp>
        <p:nvSpPr>
          <p:cNvPr id="2203" name="Google Shape;2203;p32"/>
          <p:cNvSpPr txBox="1">
            <a:spLocks noGrp="1"/>
          </p:cNvSpPr>
          <p:nvPr>
            <p:ph type="subTitle" idx="3"/>
          </p:nvPr>
        </p:nvSpPr>
        <p:spPr>
          <a:xfrm>
            <a:off x="1052538" y="1456649"/>
            <a:ext cx="3492600" cy="2739308"/>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a:t>Developed a predictive model for telecom customer churn.</a:t>
            </a:r>
          </a:p>
          <a:p>
            <a:pPr marL="171450" lvl="0" indent="-171450" algn="l" rtl="0">
              <a:spcBef>
                <a:spcPts val="0"/>
              </a:spcBef>
              <a:spcAft>
                <a:spcPts val="0"/>
              </a:spcAft>
              <a:buFont typeface="Arial" panose="020B0604020202020204" pitchFamily="34" charset="0"/>
              <a:buChar char="•"/>
            </a:pPr>
            <a:r>
              <a:rPr lang="en-US"/>
              <a:t>Vital for maximizing profitability amidst intense competition.</a:t>
            </a:r>
          </a:p>
          <a:p>
            <a:pPr marL="171450" lvl="0" indent="-171450" algn="l" rtl="0">
              <a:spcBef>
                <a:spcPts val="0"/>
              </a:spcBef>
              <a:spcAft>
                <a:spcPts val="0"/>
              </a:spcAft>
              <a:buFont typeface="Arial" panose="020B0604020202020204" pitchFamily="34" charset="0"/>
              <a:buChar char="•"/>
            </a:pPr>
            <a:r>
              <a:rPr lang="en-US"/>
              <a:t>Leveraged data mining and machine learning techniques.</a:t>
            </a:r>
          </a:p>
          <a:p>
            <a:pPr marL="171450" lvl="0" indent="-171450" algn="l" rtl="0">
              <a:spcBef>
                <a:spcPts val="0"/>
              </a:spcBef>
              <a:spcAft>
                <a:spcPts val="0"/>
              </a:spcAft>
              <a:buFont typeface="Arial" panose="020B0604020202020204" pitchFamily="34" charset="0"/>
              <a:buChar char="•"/>
            </a:pPr>
            <a:r>
              <a:rPr lang="en-US"/>
              <a:t>Compared the models to get the best one for the solution</a:t>
            </a:r>
          </a:p>
          <a:p>
            <a:pPr marL="171450" lvl="0" indent="-171450" algn="l" rtl="0">
              <a:spcBef>
                <a:spcPts val="0"/>
              </a:spcBef>
              <a:spcAft>
                <a:spcPts val="0"/>
              </a:spcAft>
              <a:buFont typeface="Arial" panose="020B0604020202020204" pitchFamily="34" charset="0"/>
              <a:buChar char="•"/>
            </a:pPr>
            <a:r>
              <a:rPr lang="en-US"/>
              <a:t>Identified at-risk customers for effective retention strategies through research questions.</a:t>
            </a:r>
          </a:p>
          <a:p>
            <a:pPr marL="171450" lvl="0" indent="-171450" algn="l" rtl="0">
              <a:spcBef>
                <a:spcPts val="0"/>
              </a:spcBef>
              <a:spcAft>
                <a:spcPts val="0"/>
              </a:spcAft>
              <a:buFont typeface="Arial" panose="020B0604020202020204" pitchFamily="34" charset="0"/>
              <a:buChar char="•"/>
            </a:pPr>
            <a:r>
              <a:rPr lang="en-US"/>
              <a:t>Deployed a user-friendly interface to enhance usability.</a:t>
            </a:r>
          </a:p>
          <a:p>
            <a:pPr marL="171450" lvl="0" indent="-171450" algn="l" rtl="0">
              <a:spcBef>
                <a:spcPts val="0"/>
              </a:spcBef>
              <a:spcAft>
                <a:spcPts val="0"/>
              </a:spcAft>
              <a:buFont typeface="Arial" panose="020B0604020202020204" pitchFamily="34" charset="0"/>
              <a:buChar char="•"/>
            </a:pPr>
            <a:r>
              <a:rPr lang="en-US"/>
              <a:t>Improved solution's value and usability.</a:t>
            </a:r>
          </a:p>
          <a:p>
            <a:pPr marL="0" lvl="0" indent="0" algn="l" rtl="0">
              <a:spcBef>
                <a:spcPts val="0"/>
              </a:spcBef>
              <a:spcAft>
                <a:spcPts val="0"/>
              </a:spcAft>
              <a:buNone/>
            </a:pPr>
            <a:endParaRPr lang="en-US"/>
          </a:p>
          <a:p>
            <a:pPr marL="0" lvl="0" indent="0" algn="l" rtl="0">
              <a:spcBef>
                <a:spcPts val="0"/>
              </a:spcBef>
              <a:spcAft>
                <a:spcPts val="0"/>
              </a:spcAft>
              <a:buNone/>
            </a:pPr>
            <a:endParaRPr lang="en-US"/>
          </a:p>
        </p:txBody>
      </p:sp>
      <p:grpSp>
        <p:nvGrpSpPr>
          <p:cNvPr id="2206" name="Google Shape;2206;p32"/>
          <p:cNvGrpSpPr/>
          <p:nvPr/>
        </p:nvGrpSpPr>
        <p:grpSpPr>
          <a:xfrm>
            <a:off x="5371323" y="1502038"/>
            <a:ext cx="1728820" cy="2359622"/>
            <a:chOff x="5561823" y="1364050"/>
            <a:chExt cx="1728820" cy="2359622"/>
          </a:xfrm>
        </p:grpSpPr>
        <p:sp>
          <p:nvSpPr>
            <p:cNvPr id="2207" name="Google Shape;2207;p32"/>
            <p:cNvSpPr/>
            <p:nvPr/>
          </p:nvSpPr>
          <p:spPr>
            <a:xfrm>
              <a:off x="5561823" y="1398489"/>
              <a:ext cx="1728820" cy="2325183"/>
            </a:xfrm>
            <a:custGeom>
              <a:avLst/>
              <a:gdLst/>
              <a:ahLst/>
              <a:cxnLst/>
              <a:rect l="l" t="t" r="r" b="b"/>
              <a:pathLst>
                <a:path w="1468212" h="1974678" extrusionOk="0">
                  <a:moveTo>
                    <a:pt x="1361349" y="1974678"/>
                  </a:moveTo>
                  <a:cubicBezTo>
                    <a:pt x="928988" y="1974678"/>
                    <a:pt x="506927" y="1974678"/>
                    <a:pt x="97577" y="1974678"/>
                  </a:cubicBezTo>
                  <a:cubicBezTo>
                    <a:pt x="43314" y="1974678"/>
                    <a:pt x="-299" y="1929947"/>
                    <a:pt x="1167" y="1875684"/>
                  </a:cubicBezTo>
                  <a:cubicBezTo>
                    <a:pt x="14995" y="1363639"/>
                    <a:pt x="11538" y="753647"/>
                    <a:pt x="15" y="98156"/>
                  </a:cubicBezTo>
                  <a:cubicBezTo>
                    <a:pt x="-928" y="44242"/>
                    <a:pt x="42511" y="0"/>
                    <a:pt x="96425" y="0"/>
                  </a:cubicBezTo>
                  <a:cubicBezTo>
                    <a:pt x="520232" y="11244"/>
                    <a:pt x="941489" y="11383"/>
                    <a:pt x="1360127" y="0"/>
                  </a:cubicBezTo>
                  <a:cubicBezTo>
                    <a:pt x="1412609" y="0"/>
                    <a:pt x="1455490" y="42007"/>
                    <a:pt x="1456537" y="94489"/>
                  </a:cubicBezTo>
                  <a:cubicBezTo>
                    <a:pt x="1469841" y="752878"/>
                    <a:pt x="1473752" y="1365629"/>
                    <a:pt x="1457724" y="1881166"/>
                  </a:cubicBezTo>
                  <a:cubicBezTo>
                    <a:pt x="1456118" y="1933265"/>
                    <a:pt x="1413447" y="1974678"/>
                    <a:pt x="1361349" y="1974678"/>
                  </a:cubicBezTo>
                  <a:close/>
                </a:path>
              </a:pathLst>
            </a:custGeom>
            <a:solidFill>
              <a:srgbClr val="B66D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208" name="Google Shape;2208;p32"/>
            <p:cNvGrpSpPr/>
            <p:nvPr/>
          </p:nvGrpSpPr>
          <p:grpSpPr>
            <a:xfrm>
              <a:off x="5672605" y="1550409"/>
              <a:ext cx="1506131" cy="2019918"/>
              <a:chOff x="4627360" y="5003895"/>
              <a:chExt cx="1279744" cy="1716304"/>
            </a:xfrm>
          </p:grpSpPr>
          <p:sp>
            <p:nvSpPr>
              <p:cNvPr id="2209" name="Google Shape;2209;p32"/>
              <p:cNvSpPr/>
              <p:nvPr/>
            </p:nvSpPr>
            <p:spPr>
              <a:xfrm>
                <a:off x="4627360" y="5003895"/>
                <a:ext cx="1279744" cy="1716304"/>
              </a:xfrm>
              <a:custGeom>
                <a:avLst/>
                <a:gdLst/>
                <a:ahLst/>
                <a:cxnLst/>
                <a:rect l="l" t="t" r="r" b="b"/>
                <a:pathLst>
                  <a:path w="1279744" h="1716304" extrusionOk="0">
                    <a:moveTo>
                      <a:pt x="20358" y="0"/>
                    </a:moveTo>
                    <a:cubicBezTo>
                      <a:pt x="84014" y="593231"/>
                      <a:pt x="0" y="1708389"/>
                      <a:pt x="0" y="1708389"/>
                    </a:cubicBezTo>
                    <a:cubicBezTo>
                      <a:pt x="0" y="1708389"/>
                      <a:pt x="733255" y="1726198"/>
                      <a:pt x="998042" y="1708389"/>
                    </a:cubicBezTo>
                    <a:cubicBezTo>
                      <a:pt x="1171168" y="1596370"/>
                      <a:pt x="1270476" y="1423244"/>
                      <a:pt x="1270476" y="1423244"/>
                    </a:cubicBezTo>
                    <a:cubicBezTo>
                      <a:pt x="1303579" y="809656"/>
                      <a:pt x="1237373" y="0"/>
                      <a:pt x="1237373" y="0"/>
                    </a:cubicBezTo>
                    <a:cubicBezTo>
                      <a:pt x="473565" y="17843"/>
                      <a:pt x="20358" y="0"/>
                      <a:pt x="20358"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210" name="Google Shape;2210;p32"/>
              <p:cNvGrpSpPr/>
              <p:nvPr/>
            </p:nvGrpSpPr>
            <p:grpSpPr>
              <a:xfrm>
                <a:off x="4773006" y="5230063"/>
                <a:ext cx="1020611" cy="472238"/>
                <a:chOff x="4773006" y="5230063"/>
                <a:chExt cx="1020611" cy="472238"/>
              </a:xfrm>
            </p:grpSpPr>
            <p:grpSp>
              <p:nvGrpSpPr>
                <p:cNvPr id="2211" name="Google Shape;2211;p32"/>
                <p:cNvGrpSpPr/>
                <p:nvPr/>
              </p:nvGrpSpPr>
              <p:grpSpPr>
                <a:xfrm>
                  <a:off x="4773006" y="5230063"/>
                  <a:ext cx="467663" cy="472238"/>
                  <a:chOff x="4773006" y="5230063"/>
                  <a:chExt cx="467663" cy="472238"/>
                </a:xfrm>
              </p:grpSpPr>
              <p:sp>
                <p:nvSpPr>
                  <p:cNvPr id="2212" name="Google Shape;2212;p32"/>
                  <p:cNvSpPr/>
                  <p:nvPr/>
                </p:nvSpPr>
                <p:spPr>
                  <a:xfrm>
                    <a:off x="4773006" y="5259604"/>
                    <a:ext cx="442697" cy="442697"/>
                  </a:xfrm>
                  <a:custGeom>
                    <a:avLst/>
                    <a:gdLst/>
                    <a:ahLst/>
                    <a:cxnLst/>
                    <a:rect l="l" t="t" r="r" b="b"/>
                    <a:pathLst>
                      <a:path w="442697" h="442697" extrusionOk="0">
                        <a:moveTo>
                          <a:pt x="302359" y="204518"/>
                        </a:moveTo>
                        <a:cubicBezTo>
                          <a:pt x="303477" y="209965"/>
                          <a:pt x="304070" y="215587"/>
                          <a:pt x="304070" y="221349"/>
                        </a:cubicBezTo>
                        <a:cubicBezTo>
                          <a:pt x="304070" y="267022"/>
                          <a:pt x="267022" y="304070"/>
                          <a:pt x="221349" y="304070"/>
                        </a:cubicBezTo>
                        <a:cubicBezTo>
                          <a:pt x="175675" y="304070"/>
                          <a:pt x="138626" y="267022"/>
                          <a:pt x="138626" y="221349"/>
                        </a:cubicBezTo>
                        <a:cubicBezTo>
                          <a:pt x="138626" y="175675"/>
                          <a:pt x="175675" y="138626"/>
                          <a:pt x="221349" y="138626"/>
                        </a:cubicBezTo>
                        <a:lnTo>
                          <a:pt x="221349" y="0"/>
                        </a:lnTo>
                        <a:cubicBezTo>
                          <a:pt x="99099" y="0"/>
                          <a:pt x="0" y="99099"/>
                          <a:pt x="0" y="221349"/>
                        </a:cubicBezTo>
                        <a:cubicBezTo>
                          <a:pt x="0" y="343598"/>
                          <a:pt x="99099" y="442697"/>
                          <a:pt x="221349" y="442697"/>
                        </a:cubicBezTo>
                        <a:cubicBezTo>
                          <a:pt x="343598" y="442697"/>
                          <a:pt x="442697" y="343598"/>
                          <a:pt x="442697" y="221349"/>
                        </a:cubicBezTo>
                        <a:cubicBezTo>
                          <a:pt x="442697" y="205914"/>
                          <a:pt x="441091" y="190830"/>
                          <a:pt x="438088" y="176269"/>
                        </a:cubicBezTo>
                        <a:lnTo>
                          <a:pt x="302359" y="204518"/>
                        </a:ln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3" name="Google Shape;2213;p32"/>
                  <p:cNvSpPr/>
                  <p:nvPr/>
                </p:nvSpPr>
                <p:spPr>
                  <a:xfrm>
                    <a:off x="5023895" y="5230063"/>
                    <a:ext cx="216774" cy="204517"/>
                  </a:xfrm>
                  <a:custGeom>
                    <a:avLst/>
                    <a:gdLst/>
                    <a:ahLst/>
                    <a:cxnLst/>
                    <a:rect l="l" t="t" r="r" b="b"/>
                    <a:pathLst>
                      <a:path w="216774" h="204517" extrusionOk="0">
                        <a:moveTo>
                          <a:pt x="0" y="138661"/>
                        </a:moveTo>
                        <a:cubicBezTo>
                          <a:pt x="39912" y="138661"/>
                          <a:pt x="73224" y="166945"/>
                          <a:pt x="81011" y="204518"/>
                        </a:cubicBezTo>
                        <a:lnTo>
                          <a:pt x="216775" y="176269"/>
                        </a:lnTo>
                        <a:cubicBezTo>
                          <a:pt x="195963" y="75633"/>
                          <a:pt x="106816" y="0"/>
                          <a:pt x="35" y="0"/>
                        </a:cubicBezTo>
                        <a:lnTo>
                          <a:pt x="35" y="0"/>
                        </a:lnTo>
                        <a:lnTo>
                          <a:pt x="0" y="138661"/>
                        </a:lnTo>
                        <a:lnTo>
                          <a:pt x="0" y="138661"/>
                        </a:lnTo>
                        <a:close/>
                      </a:path>
                    </a:pathLst>
                  </a:custGeom>
                  <a:solidFill>
                    <a:srgbClr val="00F9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14" name="Google Shape;2214;p32"/>
                <p:cNvGrpSpPr/>
                <p:nvPr/>
              </p:nvGrpSpPr>
              <p:grpSpPr>
                <a:xfrm>
                  <a:off x="5297783" y="5275666"/>
                  <a:ext cx="495834" cy="381065"/>
                  <a:chOff x="5297783" y="5275666"/>
                  <a:chExt cx="495834" cy="381065"/>
                </a:xfrm>
              </p:grpSpPr>
              <p:sp>
                <p:nvSpPr>
                  <p:cNvPr id="2215" name="Google Shape;2215;p32"/>
                  <p:cNvSpPr/>
                  <p:nvPr/>
                </p:nvSpPr>
                <p:spPr>
                  <a:xfrm>
                    <a:off x="5297783" y="5633930"/>
                    <a:ext cx="495834" cy="22801"/>
                  </a:xfrm>
                  <a:custGeom>
                    <a:avLst/>
                    <a:gdLst/>
                    <a:ahLst/>
                    <a:cxnLst/>
                    <a:rect l="l" t="t" r="r" b="b"/>
                    <a:pathLst>
                      <a:path w="495834" h="22801" extrusionOk="0">
                        <a:moveTo>
                          <a:pt x="484822" y="0"/>
                        </a:moveTo>
                        <a:lnTo>
                          <a:pt x="11013" y="0"/>
                        </a:lnTo>
                        <a:cubicBezTo>
                          <a:pt x="-3653" y="0"/>
                          <a:pt x="-3688" y="22802"/>
                          <a:pt x="11013" y="22802"/>
                        </a:cubicBezTo>
                        <a:lnTo>
                          <a:pt x="484822" y="22802"/>
                        </a:lnTo>
                        <a:cubicBezTo>
                          <a:pt x="499488" y="22837"/>
                          <a:pt x="499523" y="0"/>
                          <a:pt x="484822"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6" name="Google Shape;2216;p32"/>
                  <p:cNvSpPr/>
                  <p:nvPr/>
                </p:nvSpPr>
                <p:spPr>
                  <a:xfrm>
                    <a:off x="5297783" y="5544364"/>
                    <a:ext cx="495834" cy="22801"/>
                  </a:xfrm>
                  <a:custGeom>
                    <a:avLst/>
                    <a:gdLst/>
                    <a:ahLst/>
                    <a:cxnLst/>
                    <a:rect l="l" t="t" r="r" b="b"/>
                    <a:pathLst>
                      <a:path w="495834" h="22801" extrusionOk="0">
                        <a:moveTo>
                          <a:pt x="484822" y="0"/>
                        </a:moveTo>
                        <a:lnTo>
                          <a:pt x="11013" y="0"/>
                        </a:lnTo>
                        <a:cubicBezTo>
                          <a:pt x="-3653" y="0"/>
                          <a:pt x="-3688" y="22801"/>
                          <a:pt x="11013" y="22801"/>
                        </a:cubicBezTo>
                        <a:lnTo>
                          <a:pt x="484822" y="22801"/>
                        </a:lnTo>
                        <a:cubicBezTo>
                          <a:pt x="499488" y="22836"/>
                          <a:pt x="499523" y="0"/>
                          <a:pt x="484822"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7" name="Google Shape;2217;p32"/>
                  <p:cNvSpPr/>
                  <p:nvPr/>
                </p:nvSpPr>
                <p:spPr>
                  <a:xfrm>
                    <a:off x="5297783" y="5454798"/>
                    <a:ext cx="495834" cy="22801"/>
                  </a:xfrm>
                  <a:custGeom>
                    <a:avLst/>
                    <a:gdLst/>
                    <a:ahLst/>
                    <a:cxnLst/>
                    <a:rect l="l" t="t" r="r" b="b"/>
                    <a:pathLst>
                      <a:path w="495834" h="22801" extrusionOk="0">
                        <a:moveTo>
                          <a:pt x="484822" y="0"/>
                        </a:moveTo>
                        <a:lnTo>
                          <a:pt x="11013" y="0"/>
                        </a:lnTo>
                        <a:cubicBezTo>
                          <a:pt x="-3653" y="0"/>
                          <a:pt x="-3688" y="22802"/>
                          <a:pt x="11013" y="22802"/>
                        </a:cubicBezTo>
                        <a:lnTo>
                          <a:pt x="484822" y="22802"/>
                        </a:lnTo>
                        <a:cubicBezTo>
                          <a:pt x="499488" y="22836"/>
                          <a:pt x="499523" y="0"/>
                          <a:pt x="484822"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8" name="Google Shape;2218;p32"/>
                  <p:cNvSpPr/>
                  <p:nvPr/>
                </p:nvSpPr>
                <p:spPr>
                  <a:xfrm>
                    <a:off x="5297783" y="5365232"/>
                    <a:ext cx="495834" cy="22801"/>
                  </a:xfrm>
                  <a:custGeom>
                    <a:avLst/>
                    <a:gdLst/>
                    <a:ahLst/>
                    <a:cxnLst/>
                    <a:rect l="l" t="t" r="r" b="b"/>
                    <a:pathLst>
                      <a:path w="495834" h="22801" extrusionOk="0">
                        <a:moveTo>
                          <a:pt x="484822" y="0"/>
                        </a:moveTo>
                        <a:lnTo>
                          <a:pt x="11013" y="0"/>
                        </a:lnTo>
                        <a:cubicBezTo>
                          <a:pt x="-3653" y="0"/>
                          <a:pt x="-3688" y="22802"/>
                          <a:pt x="11013" y="22802"/>
                        </a:cubicBezTo>
                        <a:lnTo>
                          <a:pt x="484822" y="22802"/>
                        </a:lnTo>
                        <a:cubicBezTo>
                          <a:pt x="499488" y="22837"/>
                          <a:pt x="499523" y="0"/>
                          <a:pt x="484822"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9" name="Google Shape;2219;p32"/>
                  <p:cNvSpPr/>
                  <p:nvPr/>
                </p:nvSpPr>
                <p:spPr>
                  <a:xfrm>
                    <a:off x="5502860" y="5275666"/>
                    <a:ext cx="290757" cy="22801"/>
                  </a:xfrm>
                  <a:custGeom>
                    <a:avLst/>
                    <a:gdLst/>
                    <a:ahLst/>
                    <a:cxnLst/>
                    <a:rect l="l" t="t" r="r" b="b"/>
                    <a:pathLst>
                      <a:path w="290757" h="22801" extrusionOk="0">
                        <a:moveTo>
                          <a:pt x="279746" y="0"/>
                        </a:moveTo>
                        <a:lnTo>
                          <a:pt x="11013" y="0"/>
                        </a:lnTo>
                        <a:cubicBezTo>
                          <a:pt x="-3653" y="0"/>
                          <a:pt x="-3688" y="22802"/>
                          <a:pt x="11013" y="22802"/>
                        </a:cubicBezTo>
                        <a:lnTo>
                          <a:pt x="279746" y="22802"/>
                        </a:lnTo>
                        <a:cubicBezTo>
                          <a:pt x="294411" y="22837"/>
                          <a:pt x="294446" y="0"/>
                          <a:pt x="279746"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220" name="Google Shape;2220;p32"/>
              <p:cNvGrpSpPr/>
              <p:nvPr/>
            </p:nvGrpSpPr>
            <p:grpSpPr>
              <a:xfrm>
                <a:off x="4773040" y="5880665"/>
                <a:ext cx="563899" cy="490884"/>
                <a:chOff x="4773040" y="5880665"/>
                <a:chExt cx="563899" cy="490884"/>
              </a:xfrm>
            </p:grpSpPr>
            <p:sp>
              <p:nvSpPr>
                <p:cNvPr id="2221" name="Google Shape;2221;p32"/>
                <p:cNvSpPr/>
                <p:nvPr/>
              </p:nvSpPr>
              <p:spPr>
                <a:xfrm>
                  <a:off x="4773040" y="5880665"/>
                  <a:ext cx="107199" cy="490884"/>
                </a:xfrm>
                <a:custGeom>
                  <a:avLst/>
                  <a:gdLst/>
                  <a:ahLst/>
                  <a:cxnLst/>
                  <a:rect l="l" t="t" r="r" b="b"/>
                  <a:pathLst>
                    <a:path w="107199" h="490884" extrusionOk="0">
                      <a:moveTo>
                        <a:pt x="0" y="0"/>
                      </a:moveTo>
                      <a:lnTo>
                        <a:pt x="107200" y="0"/>
                      </a:lnTo>
                      <a:lnTo>
                        <a:pt x="107200" y="490885"/>
                      </a:lnTo>
                      <a:lnTo>
                        <a:pt x="0" y="490885"/>
                      </a:ln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2" name="Google Shape;2222;p32"/>
                <p:cNvSpPr/>
                <p:nvPr/>
              </p:nvSpPr>
              <p:spPr>
                <a:xfrm>
                  <a:off x="4925250" y="6104353"/>
                  <a:ext cx="107199" cy="267196"/>
                </a:xfrm>
                <a:custGeom>
                  <a:avLst/>
                  <a:gdLst/>
                  <a:ahLst/>
                  <a:cxnLst/>
                  <a:rect l="l" t="t" r="r" b="b"/>
                  <a:pathLst>
                    <a:path w="107199" h="267196" extrusionOk="0">
                      <a:moveTo>
                        <a:pt x="0" y="0"/>
                      </a:moveTo>
                      <a:lnTo>
                        <a:pt x="107200" y="0"/>
                      </a:lnTo>
                      <a:lnTo>
                        <a:pt x="107200" y="267197"/>
                      </a:lnTo>
                      <a:lnTo>
                        <a:pt x="0" y="267197"/>
                      </a:lnTo>
                      <a:close/>
                    </a:path>
                  </a:pathLst>
                </a:custGeom>
                <a:solidFill>
                  <a:srgbClr val="00F9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3" name="Google Shape;2223;p32"/>
                <p:cNvSpPr/>
                <p:nvPr/>
              </p:nvSpPr>
              <p:spPr>
                <a:xfrm>
                  <a:off x="5077495" y="5980078"/>
                  <a:ext cx="107199" cy="391471"/>
                </a:xfrm>
                <a:custGeom>
                  <a:avLst/>
                  <a:gdLst/>
                  <a:ahLst/>
                  <a:cxnLst/>
                  <a:rect l="l" t="t" r="r" b="b"/>
                  <a:pathLst>
                    <a:path w="107199" h="391471" extrusionOk="0">
                      <a:moveTo>
                        <a:pt x="0" y="0"/>
                      </a:moveTo>
                      <a:lnTo>
                        <a:pt x="107200" y="0"/>
                      </a:lnTo>
                      <a:lnTo>
                        <a:pt x="107200" y="391471"/>
                      </a:lnTo>
                      <a:lnTo>
                        <a:pt x="0" y="391471"/>
                      </a:lnTo>
                      <a:close/>
                    </a:path>
                  </a:pathLst>
                </a:custGeom>
                <a:solidFill>
                  <a:srgbClr val="A2F2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4" name="Google Shape;2224;p32"/>
                <p:cNvSpPr/>
                <p:nvPr/>
              </p:nvSpPr>
              <p:spPr>
                <a:xfrm>
                  <a:off x="5229740" y="6228628"/>
                  <a:ext cx="107199" cy="142921"/>
                </a:xfrm>
                <a:custGeom>
                  <a:avLst/>
                  <a:gdLst/>
                  <a:ahLst/>
                  <a:cxnLst/>
                  <a:rect l="l" t="t" r="r" b="b"/>
                  <a:pathLst>
                    <a:path w="107199" h="142921" extrusionOk="0">
                      <a:moveTo>
                        <a:pt x="0" y="0"/>
                      </a:moveTo>
                      <a:lnTo>
                        <a:pt x="107200" y="0"/>
                      </a:lnTo>
                      <a:lnTo>
                        <a:pt x="107200" y="142922"/>
                      </a:lnTo>
                      <a:lnTo>
                        <a:pt x="0" y="142922"/>
                      </a:lnTo>
                      <a:close/>
                    </a:path>
                  </a:pathLst>
                </a:custGeom>
                <a:solidFill>
                  <a:srgbClr val="4C067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25" name="Google Shape;2225;p32"/>
              <p:cNvGrpSpPr/>
              <p:nvPr/>
            </p:nvGrpSpPr>
            <p:grpSpPr>
              <a:xfrm>
                <a:off x="5420836" y="5875357"/>
                <a:ext cx="368556" cy="503175"/>
                <a:chOff x="5420836" y="5875357"/>
                <a:chExt cx="368556" cy="503175"/>
              </a:xfrm>
            </p:grpSpPr>
            <p:sp>
              <p:nvSpPr>
                <p:cNvPr id="2226" name="Google Shape;2226;p32"/>
                <p:cNvSpPr/>
                <p:nvPr/>
              </p:nvSpPr>
              <p:spPr>
                <a:xfrm>
                  <a:off x="5525662" y="5875357"/>
                  <a:ext cx="263730" cy="13688"/>
                </a:xfrm>
                <a:custGeom>
                  <a:avLst/>
                  <a:gdLst/>
                  <a:ahLst/>
                  <a:cxnLst/>
                  <a:rect l="l" t="t" r="r" b="b"/>
                  <a:pathLst>
                    <a:path w="263730" h="13688" extrusionOk="0">
                      <a:moveTo>
                        <a:pt x="257118" y="0"/>
                      </a:moveTo>
                      <a:lnTo>
                        <a:pt x="6613" y="0"/>
                      </a:lnTo>
                      <a:cubicBezTo>
                        <a:pt x="-2187" y="0"/>
                        <a:pt x="-2222" y="13688"/>
                        <a:pt x="6613" y="13688"/>
                      </a:cubicBezTo>
                      <a:lnTo>
                        <a:pt x="257118" y="13688"/>
                      </a:lnTo>
                      <a:cubicBezTo>
                        <a:pt x="265917" y="13688"/>
                        <a:pt x="265952" y="0"/>
                        <a:pt x="257118" y="0"/>
                      </a:cubicBezTo>
                      <a:close/>
                    </a:path>
                  </a:pathLst>
                </a:custGeom>
                <a:solidFill>
                  <a:srgbClr val="3A19A4"/>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7" name="Google Shape;2227;p32"/>
                <p:cNvSpPr/>
                <p:nvPr/>
              </p:nvSpPr>
              <p:spPr>
                <a:xfrm>
                  <a:off x="5420836" y="5973234"/>
                  <a:ext cx="368556" cy="13688"/>
                </a:xfrm>
                <a:custGeom>
                  <a:avLst/>
                  <a:gdLst/>
                  <a:ahLst/>
                  <a:cxnLst/>
                  <a:rect l="l" t="t" r="r" b="b"/>
                  <a:pathLst>
                    <a:path w="368556" h="13688" extrusionOk="0">
                      <a:moveTo>
                        <a:pt x="361944" y="0"/>
                      </a:moveTo>
                      <a:lnTo>
                        <a:pt x="6613" y="0"/>
                      </a:lnTo>
                      <a:cubicBezTo>
                        <a:pt x="-2187" y="0"/>
                        <a:pt x="-2222" y="13688"/>
                        <a:pt x="6613" y="13688"/>
                      </a:cubicBezTo>
                      <a:lnTo>
                        <a:pt x="361944" y="13688"/>
                      </a:lnTo>
                      <a:cubicBezTo>
                        <a:pt x="370743" y="13688"/>
                        <a:pt x="370778" y="0"/>
                        <a:pt x="361944" y="0"/>
                      </a:cubicBezTo>
                      <a:close/>
                    </a:path>
                  </a:pathLst>
                </a:custGeom>
                <a:solidFill>
                  <a:srgbClr val="3A19A4"/>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8" name="Google Shape;2228;p32"/>
                <p:cNvSpPr/>
                <p:nvPr/>
              </p:nvSpPr>
              <p:spPr>
                <a:xfrm>
                  <a:off x="5420836" y="6071145"/>
                  <a:ext cx="368556" cy="13687"/>
                </a:xfrm>
                <a:custGeom>
                  <a:avLst/>
                  <a:gdLst/>
                  <a:ahLst/>
                  <a:cxnLst/>
                  <a:rect l="l" t="t" r="r" b="b"/>
                  <a:pathLst>
                    <a:path w="368556" h="13687" extrusionOk="0">
                      <a:moveTo>
                        <a:pt x="361944" y="0"/>
                      </a:moveTo>
                      <a:lnTo>
                        <a:pt x="6613" y="0"/>
                      </a:lnTo>
                      <a:cubicBezTo>
                        <a:pt x="-2187" y="0"/>
                        <a:pt x="-2222" y="13688"/>
                        <a:pt x="6613" y="13688"/>
                      </a:cubicBezTo>
                      <a:lnTo>
                        <a:pt x="361944" y="13688"/>
                      </a:lnTo>
                      <a:cubicBezTo>
                        <a:pt x="370743" y="13688"/>
                        <a:pt x="370778" y="0"/>
                        <a:pt x="361944" y="0"/>
                      </a:cubicBezTo>
                      <a:close/>
                    </a:path>
                  </a:pathLst>
                </a:custGeom>
                <a:solidFill>
                  <a:srgbClr val="3A19A4"/>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9" name="Google Shape;2229;p32"/>
                <p:cNvSpPr/>
                <p:nvPr/>
              </p:nvSpPr>
              <p:spPr>
                <a:xfrm>
                  <a:off x="5420836" y="6169057"/>
                  <a:ext cx="368556" cy="13688"/>
                </a:xfrm>
                <a:custGeom>
                  <a:avLst/>
                  <a:gdLst/>
                  <a:ahLst/>
                  <a:cxnLst/>
                  <a:rect l="l" t="t" r="r" b="b"/>
                  <a:pathLst>
                    <a:path w="368556" h="13688" extrusionOk="0">
                      <a:moveTo>
                        <a:pt x="361944" y="0"/>
                      </a:moveTo>
                      <a:lnTo>
                        <a:pt x="6613" y="0"/>
                      </a:lnTo>
                      <a:cubicBezTo>
                        <a:pt x="-2187" y="0"/>
                        <a:pt x="-2222" y="13688"/>
                        <a:pt x="6613" y="13688"/>
                      </a:cubicBezTo>
                      <a:lnTo>
                        <a:pt x="361944" y="13688"/>
                      </a:lnTo>
                      <a:cubicBezTo>
                        <a:pt x="370743" y="13688"/>
                        <a:pt x="370778" y="0"/>
                        <a:pt x="361944" y="0"/>
                      </a:cubicBezTo>
                      <a:close/>
                    </a:path>
                  </a:pathLst>
                </a:custGeom>
                <a:solidFill>
                  <a:srgbClr val="3A19A4"/>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0" name="Google Shape;2230;p32"/>
                <p:cNvSpPr/>
                <p:nvPr/>
              </p:nvSpPr>
              <p:spPr>
                <a:xfrm>
                  <a:off x="5420836" y="6266933"/>
                  <a:ext cx="368556" cy="13688"/>
                </a:xfrm>
                <a:custGeom>
                  <a:avLst/>
                  <a:gdLst/>
                  <a:ahLst/>
                  <a:cxnLst/>
                  <a:rect l="l" t="t" r="r" b="b"/>
                  <a:pathLst>
                    <a:path w="368556" h="13688" extrusionOk="0">
                      <a:moveTo>
                        <a:pt x="361944" y="0"/>
                      </a:moveTo>
                      <a:lnTo>
                        <a:pt x="6613" y="0"/>
                      </a:lnTo>
                      <a:cubicBezTo>
                        <a:pt x="-2187" y="0"/>
                        <a:pt x="-2222" y="13688"/>
                        <a:pt x="6613" y="13688"/>
                      </a:cubicBezTo>
                      <a:lnTo>
                        <a:pt x="361944" y="13688"/>
                      </a:lnTo>
                      <a:cubicBezTo>
                        <a:pt x="370743" y="13688"/>
                        <a:pt x="370778" y="0"/>
                        <a:pt x="361944" y="0"/>
                      </a:cubicBezTo>
                      <a:close/>
                    </a:path>
                  </a:pathLst>
                </a:custGeom>
                <a:solidFill>
                  <a:srgbClr val="3A19A4"/>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1" name="Google Shape;2231;p32"/>
                <p:cNvSpPr/>
                <p:nvPr/>
              </p:nvSpPr>
              <p:spPr>
                <a:xfrm>
                  <a:off x="5420836" y="6364845"/>
                  <a:ext cx="368556" cy="13687"/>
                </a:xfrm>
                <a:custGeom>
                  <a:avLst/>
                  <a:gdLst/>
                  <a:ahLst/>
                  <a:cxnLst/>
                  <a:rect l="l" t="t" r="r" b="b"/>
                  <a:pathLst>
                    <a:path w="368556" h="13687" extrusionOk="0">
                      <a:moveTo>
                        <a:pt x="361944" y="0"/>
                      </a:moveTo>
                      <a:lnTo>
                        <a:pt x="6613" y="0"/>
                      </a:lnTo>
                      <a:cubicBezTo>
                        <a:pt x="-2187" y="0"/>
                        <a:pt x="-2222" y="13688"/>
                        <a:pt x="6613" y="13688"/>
                      </a:cubicBezTo>
                      <a:lnTo>
                        <a:pt x="361944" y="13688"/>
                      </a:lnTo>
                      <a:cubicBezTo>
                        <a:pt x="370743" y="13688"/>
                        <a:pt x="370778" y="0"/>
                        <a:pt x="361944" y="0"/>
                      </a:cubicBezTo>
                      <a:close/>
                    </a:path>
                  </a:pathLst>
                </a:custGeom>
                <a:solidFill>
                  <a:srgbClr val="3A19A4"/>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32" name="Google Shape;2232;p32"/>
              <p:cNvSpPr/>
              <p:nvPr/>
            </p:nvSpPr>
            <p:spPr>
              <a:xfrm>
                <a:off x="5561676" y="6427140"/>
                <a:ext cx="336160" cy="285144"/>
              </a:xfrm>
              <a:custGeom>
                <a:avLst/>
                <a:gdLst/>
                <a:ahLst/>
                <a:cxnLst/>
                <a:rect l="l" t="t" r="r" b="b"/>
                <a:pathLst>
                  <a:path w="336160" h="285144" extrusionOk="0">
                    <a:moveTo>
                      <a:pt x="336161" y="0"/>
                    </a:moveTo>
                    <a:cubicBezTo>
                      <a:pt x="164641" y="96759"/>
                      <a:pt x="0" y="112019"/>
                      <a:pt x="0" y="112019"/>
                    </a:cubicBezTo>
                    <a:cubicBezTo>
                      <a:pt x="81465" y="203680"/>
                      <a:pt x="63761" y="285145"/>
                      <a:pt x="63761" y="285145"/>
                    </a:cubicBezTo>
                    <a:cubicBezTo>
                      <a:pt x="63761" y="285145"/>
                      <a:pt x="208952" y="196906"/>
                      <a:pt x="336161"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33" name="Google Shape;2233;p32"/>
            <p:cNvSpPr/>
            <p:nvPr/>
          </p:nvSpPr>
          <p:spPr>
            <a:xfrm>
              <a:off x="5987642" y="1452408"/>
              <a:ext cx="876769" cy="226059"/>
            </a:xfrm>
            <a:custGeom>
              <a:avLst/>
              <a:gdLst/>
              <a:ahLst/>
              <a:cxnLst/>
              <a:rect l="l" t="t" r="r" b="b"/>
              <a:pathLst>
                <a:path w="744602" h="191982" extrusionOk="0">
                  <a:moveTo>
                    <a:pt x="698126" y="191982"/>
                  </a:moveTo>
                  <a:lnTo>
                    <a:pt x="46476" y="191982"/>
                  </a:lnTo>
                  <a:cubicBezTo>
                    <a:pt x="20846" y="191982"/>
                    <a:pt x="0" y="171136"/>
                    <a:pt x="0" y="145505"/>
                  </a:cubicBezTo>
                  <a:lnTo>
                    <a:pt x="0" y="46476"/>
                  </a:lnTo>
                  <a:cubicBezTo>
                    <a:pt x="0" y="20846"/>
                    <a:pt x="20846" y="0"/>
                    <a:pt x="46476" y="0"/>
                  </a:cubicBezTo>
                  <a:lnTo>
                    <a:pt x="698126" y="0"/>
                  </a:lnTo>
                  <a:cubicBezTo>
                    <a:pt x="723757" y="0"/>
                    <a:pt x="744603" y="20846"/>
                    <a:pt x="744603" y="46476"/>
                  </a:cubicBezTo>
                  <a:lnTo>
                    <a:pt x="744603" y="145505"/>
                  </a:lnTo>
                  <a:cubicBezTo>
                    <a:pt x="744603" y="171136"/>
                    <a:pt x="723757" y="191982"/>
                    <a:pt x="698126" y="191982"/>
                  </a:cubicBezTo>
                  <a:close/>
                  <a:moveTo>
                    <a:pt x="46476" y="19973"/>
                  </a:moveTo>
                  <a:cubicBezTo>
                    <a:pt x="31846" y="19973"/>
                    <a:pt x="19973" y="31881"/>
                    <a:pt x="19973" y="46476"/>
                  </a:cubicBezTo>
                  <a:lnTo>
                    <a:pt x="19973" y="145505"/>
                  </a:lnTo>
                  <a:cubicBezTo>
                    <a:pt x="19973" y="160136"/>
                    <a:pt x="31881" y="172009"/>
                    <a:pt x="46476" y="172009"/>
                  </a:cubicBezTo>
                  <a:lnTo>
                    <a:pt x="698126" y="172009"/>
                  </a:lnTo>
                  <a:cubicBezTo>
                    <a:pt x="712757" y="172009"/>
                    <a:pt x="724664" y="160101"/>
                    <a:pt x="724664" y="145505"/>
                  </a:cubicBezTo>
                  <a:lnTo>
                    <a:pt x="724664" y="46476"/>
                  </a:lnTo>
                  <a:cubicBezTo>
                    <a:pt x="724664" y="31846"/>
                    <a:pt x="712757" y="19973"/>
                    <a:pt x="698126" y="19973"/>
                  </a:cubicBezTo>
                  <a:lnTo>
                    <a:pt x="46476" y="19973"/>
                  </a:ln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4" name="Google Shape;2234;p32"/>
            <p:cNvSpPr/>
            <p:nvPr/>
          </p:nvSpPr>
          <p:spPr>
            <a:xfrm>
              <a:off x="6059602" y="1364050"/>
              <a:ext cx="732738" cy="225853"/>
            </a:xfrm>
            <a:custGeom>
              <a:avLst/>
              <a:gdLst/>
              <a:ahLst/>
              <a:cxnLst/>
              <a:rect l="l" t="t" r="r" b="b"/>
              <a:pathLst>
                <a:path w="622283" h="191807" extrusionOk="0">
                  <a:moveTo>
                    <a:pt x="583733" y="0"/>
                  </a:moveTo>
                  <a:lnTo>
                    <a:pt x="38550" y="0"/>
                  </a:lnTo>
                  <a:cubicBezTo>
                    <a:pt x="17250" y="0"/>
                    <a:pt x="0" y="17250"/>
                    <a:pt x="0" y="38550"/>
                  </a:cubicBezTo>
                  <a:lnTo>
                    <a:pt x="0" y="153258"/>
                  </a:lnTo>
                  <a:cubicBezTo>
                    <a:pt x="0" y="174558"/>
                    <a:pt x="17250" y="191807"/>
                    <a:pt x="38550" y="191807"/>
                  </a:cubicBezTo>
                  <a:lnTo>
                    <a:pt x="583733" y="191807"/>
                  </a:lnTo>
                  <a:cubicBezTo>
                    <a:pt x="605033" y="191807"/>
                    <a:pt x="622283" y="174558"/>
                    <a:pt x="622283" y="153258"/>
                  </a:cubicBezTo>
                  <a:lnTo>
                    <a:pt x="622283" y="38550"/>
                  </a:lnTo>
                  <a:cubicBezTo>
                    <a:pt x="622283" y="17285"/>
                    <a:pt x="605033" y="0"/>
                    <a:pt x="583733" y="0"/>
                  </a:cubicBezTo>
                  <a:close/>
                </a:path>
              </a:pathLst>
            </a:custGeom>
            <a:solidFill>
              <a:srgbClr val="A2F2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35" name="Google Shape;2235;p32"/>
          <p:cNvGrpSpPr/>
          <p:nvPr/>
        </p:nvGrpSpPr>
        <p:grpSpPr>
          <a:xfrm>
            <a:off x="6797475" y="1063923"/>
            <a:ext cx="959163" cy="788875"/>
            <a:chOff x="8454362" y="4181948"/>
            <a:chExt cx="1104263" cy="649868"/>
          </a:xfrm>
        </p:grpSpPr>
        <p:sp>
          <p:nvSpPr>
            <p:cNvPr id="2236" name="Google Shape;2236;p32"/>
            <p:cNvSpPr/>
            <p:nvPr/>
          </p:nvSpPr>
          <p:spPr>
            <a:xfrm>
              <a:off x="8454362" y="4181948"/>
              <a:ext cx="1104263" cy="649868"/>
            </a:xfrm>
            <a:custGeom>
              <a:avLst/>
              <a:gdLst/>
              <a:ahLst/>
              <a:cxnLst/>
              <a:rect l="l" t="t" r="r" b="b"/>
              <a:pathLst>
                <a:path w="1104263" h="649868" extrusionOk="0">
                  <a:moveTo>
                    <a:pt x="1050210" y="649869"/>
                  </a:moveTo>
                  <a:cubicBezTo>
                    <a:pt x="715307" y="640371"/>
                    <a:pt x="383196" y="640196"/>
                    <a:pt x="54055" y="649869"/>
                  </a:cubicBezTo>
                  <a:cubicBezTo>
                    <a:pt x="24199" y="649869"/>
                    <a:pt x="0" y="625671"/>
                    <a:pt x="0" y="595815"/>
                  </a:cubicBezTo>
                  <a:cubicBezTo>
                    <a:pt x="5972" y="415042"/>
                    <a:pt x="6390" y="234443"/>
                    <a:pt x="0" y="54054"/>
                  </a:cubicBezTo>
                  <a:cubicBezTo>
                    <a:pt x="0" y="24199"/>
                    <a:pt x="24199" y="0"/>
                    <a:pt x="54055" y="0"/>
                  </a:cubicBezTo>
                  <a:cubicBezTo>
                    <a:pt x="372302" y="5727"/>
                    <a:pt x="705634" y="5203"/>
                    <a:pt x="1050210" y="0"/>
                  </a:cubicBezTo>
                  <a:cubicBezTo>
                    <a:pt x="1080065" y="0"/>
                    <a:pt x="1104264" y="24199"/>
                    <a:pt x="1104264" y="54054"/>
                  </a:cubicBezTo>
                  <a:cubicBezTo>
                    <a:pt x="1098538" y="240973"/>
                    <a:pt x="1098119" y="422060"/>
                    <a:pt x="1104264" y="595815"/>
                  </a:cubicBezTo>
                  <a:cubicBezTo>
                    <a:pt x="1104264" y="625671"/>
                    <a:pt x="1080065" y="649869"/>
                    <a:pt x="1050210" y="649869"/>
                  </a:cubicBezTo>
                  <a:close/>
                </a:path>
              </a:pathLst>
            </a:custGeom>
            <a:solidFill>
              <a:srgbClr val="00F9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7" name="Google Shape;2237;p32"/>
            <p:cNvSpPr/>
            <p:nvPr/>
          </p:nvSpPr>
          <p:spPr>
            <a:xfrm>
              <a:off x="8869578" y="4268720"/>
              <a:ext cx="109225" cy="476253"/>
            </a:xfrm>
            <a:custGeom>
              <a:avLst/>
              <a:gdLst/>
              <a:ahLst/>
              <a:cxnLst/>
              <a:rect l="l" t="t" r="r" b="b"/>
              <a:pathLst>
                <a:path w="109225" h="476253" extrusionOk="0">
                  <a:moveTo>
                    <a:pt x="0" y="0"/>
                  </a:moveTo>
                  <a:lnTo>
                    <a:pt x="109225" y="0"/>
                  </a:lnTo>
                  <a:lnTo>
                    <a:pt x="109225" y="476254"/>
                  </a:lnTo>
                  <a:lnTo>
                    <a:pt x="0" y="476254"/>
                  </a:lnTo>
                  <a:close/>
                </a:path>
              </a:pathLst>
            </a:custGeom>
            <a:solidFill>
              <a:srgbClr val="4E8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8" name="Google Shape;2238;p32"/>
            <p:cNvSpPr/>
            <p:nvPr/>
          </p:nvSpPr>
          <p:spPr>
            <a:xfrm>
              <a:off x="9031251" y="4476276"/>
              <a:ext cx="109225" cy="268698"/>
            </a:xfrm>
            <a:custGeom>
              <a:avLst/>
              <a:gdLst/>
              <a:ahLst/>
              <a:cxnLst/>
              <a:rect l="l" t="t" r="r" b="b"/>
              <a:pathLst>
                <a:path w="109225" h="268698" extrusionOk="0">
                  <a:moveTo>
                    <a:pt x="0" y="0"/>
                  </a:moveTo>
                  <a:lnTo>
                    <a:pt x="109226" y="0"/>
                  </a:lnTo>
                  <a:lnTo>
                    <a:pt x="109226" y="268698"/>
                  </a:lnTo>
                  <a:lnTo>
                    <a:pt x="0" y="268698"/>
                  </a:ln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9" name="Google Shape;2239;p32"/>
            <p:cNvSpPr/>
            <p:nvPr/>
          </p:nvSpPr>
          <p:spPr>
            <a:xfrm>
              <a:off x="9192889" y="4583301"/>
              <a:ext cx="109225" cy="161672"/>
            </a:xfrm>
            <a:custGeom>
              <a:avLst/>
              <a:gdLst/>
              <a:ahLst/>
              <a:cxnLst/>
              <a:rect l="l" t="t" r="r" b="b"/>
              <a:pathLst>
                <a:path w="109225" h="161672" extrusionOk="0">
                  <a:moveTo>
                    <a:pt x="0" y="0"/>
                  </a:moveTo>
                  <a:lnTo>
                    <a:pt x="109225" y="0"/>
                  </a:lnTo>
                  <a:lnTo>
                    <a:pt x="109225" y="161673"/>
                  </a:lnTo>
                  <a:lnTo>
                    <a:pt x="0" y="16167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0" name="Google Shape;2240;p32"/>
            <p:cNvSpPr/>
            <p:nvPr/>
          </p:nvSpPr>
          <p:spPr>
            <a:xfrm>
              <a:off x="9354562" y="4356121"/>
              <a:ext cx="109225" cy="388852"/>
            </a:xfrm>
            <a:custGeom>
              <a:avLst/>
              <a:gdLst/>
              <a:ahLst/>
              <a:cxnLst/>
              <a:rect l="l" t="t" r="r" b="b"/>
              <a:pathLst>
                <a:path w="109225" h="388852" extrusionOk="0">
                  <a:moveTo>
                    <a:pt x="0" y="0"/>
                  </a:moveTo>
                  <a:lnTo>
                    <a:pt x="109225" y="0"/>
                  </a:lnTo>
                  <a:lnTo>
                    <a:pt x="109225" y="388853"/>
                  </a:lnTo>
                  <a:lnTo>
                    <a:pt x="0" y="388853"/>
                  </a:lnTo>
                  <a:close/>
                </a:path>
              </a:pathLst>
            </a:custGeom>
            <a:solidFill>
              <a:srgbClr val="B66D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241" name="Google Shape;2241;p32"/>
            <p:cNvGrpSpPr/>
            <p:nvPr/>
          </p:nvGrpSpPr>
          <p:grpSpPr>
            <a:xfrm>
              <a:off x="8549162" y="4535812"/>
              <a:ext cx="245450" cy="209162"/>
              <a:chOff x="8549162" y="4535812"/>
              <a:chExt cx="245450" cy="209162"/>
            </a:xfrm>
          </p:grpSpPr>
          <p:sp>
            <p:nvSpPr>
              <p:cNvPr id="2242" name="Google Shape;2242;p32"/>
              <p:cNvSpPr/>
              <p:nvPr/>
            </p:nvSpPr>
            <p:spPr>
              <a:xfrm>
                <a:off x="8549162" y="4719309"/>
                <a:ext cx="245437" cy="25665"/>
              </a:xfrm>
              <a:custGeom>
                <a:avLst/>
                <a:gdLst/>
                <a:ahLst/>
                <a:cxnLst/>
                <a:rect l="l" t="t" r="r" b="b"/>
                <a:pathLst>
                  <a:path w="245437" h="25665" extrusionOk="0">
                    <a:moveTo>
                      <a:pt x="233050" y="0"/>
                    </a:moveTo>
                    <a:lnTo>
                      <a:pt x="12400" y="0"/>
                    </a:lnTo>
                    <a:cubicBezTo>
                      <a:pt x="-4116" y="0"/>
                      <a:pt x="-4151" y="25665"/>
                      <a:pt x="12400" y="25665"/>
                    </a:cubicBezTo>
                    <a:lnTo>
                      <a:pt x="233050" y="25665"/>
                    </a:lnTo>
                    <a:cubicBezTo>
                      <a:pt x="249567" y="25665"/>
                      <a:pt x="249567" y="0"/>
                      <a:pt x="233050"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3" name="Google Shape;2243;p32"/>
              <p:cNvSpPr/>
              <p:nvPr/>
            </p:nvSpPr>
            <p:spPr>
              <a:xfrm>
                <a:off x="8549162" y="4658132"/>
                <a:ext cx="245437" cy="25665"/>
              </a:xfrm>
              <a:custGeom>
                <a:avLst/>
                <a:gdLst/>
                <a:ahLst/>
                <a:cxnLst/>
                <a:rect l="l" t="t" r="r" b="b"/>
                <a:pathLst>
                  <a:path w="245437" h="25665" extrusionOk="0">
                    <a:moveTo>
                      <a:pt x="233050" y="0"/>
                    </a:moveTo>
                    <a:lnTo>
                      <a:pt x="12400" y="0"/>
                    </a:lnTo>
                    <a:cubicBezTo>
                      <a:pt x="-4116" y="0"/>
                      <a:pt x="-4151" y="25665"/>
                      <a:pt x="12400" y="25665"/>
                    </a:cubicBezTo>
                    <a:lnTo>
                      <a:pt x="233050" y="25665"/>
                    </a:lnTo>
                    <a:cubicBezTo>
                      <a:pt x="249567" y="25665"/>
                      <a:pt x="249567" y="0"/>
                      <a:pt x="233050"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4" name="Google Shape;2244;p32"/>
              <p:cNvSpPr/>
              <p:nvPr/>
            </p:nvSpPr>
            <p:spPr>
              <a:xfrm>
                <a:off x="8549162" y="4596989"/>
                <a:ext cx="245450" cy="25665"/>
              </a:xfrm>
              <a:custGeom>
                <a:avLst/>
                <a:gdLst/>
                <a:ahLst/>
                <a:cxnLst/>
                <a:rect l="l" t="t" r="r" b="b"/>
                <a:pathLst>
                  <a:path w="245450" h="25665" extrusionOk="0">
                    <a:moveTo>
                      <a:pt x="12400" y="25665"/>
                    </a:moveTo>
                    <a:lnTo>
                      <a:pt x="233050" y="25665"/>
                    </a:lnTo>
                    <a:cubicBezTo>
                      <a:pt x="249567" y="25665"/>
                      <a:pt x="249602" y="0"/>
                      <a:pt x="233050" y="0"/>
                    </a:cubicBezTo>
                    <a:lnTo>
                      <a:pt x="12400" y="0"/>
                    </a:lnTo>
                    <a:cubicBezTo>
                      <a:pt x="-4116" y="-35"/>
                      <a:pt x="-4151" y="25665"/>
                      <a:pt x="12400" y="25665"/>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5" name="Google Shape;2245;p32"/>
              <p:cNvSpPr/>
              <p:nvPr/>
            </p:nvSpPr>
            <p:spPr>
              <a:xfrm>
                <a:off x="8549162" y="4535812"/>
                <a:ext cx="172261" cy="25665"/>
              </a:xfrm>
              <a:custGeom>
                <a:avLst/>
                <a:gdLst/>
                <a:ahLst/>
                <a:cxnLst/>
                <a:rect l="l" t="t" r="r" b="b"/>
                <a:pathLst>
                  <a:path w="172261" h="25665" extrusionOk="0">
                    <a:moveTo>
                      <a:pt x="12400" y="25665"/>
                    </a:moveTo>
                    <a:lnTo>
                      <a:pt x="159861" y="25665"/>
                    </a:lnTo>
                    <a:cubicBezTo>
                      <a:pt x="176378" y="25665"/>
                      <a:pt x="176413" y="0"/>
                      <a:pt x="159861" y="0"/>
                    </a:cubicBezTo>
                    <a:lnTo>
                      <a:pt x="12400" y="0"/>
                    </a:lnTo>
                    <a:cubicBezTo>
                      <a:pt x="-4116" y="0"/>
                      <a:pt x="-4151" y="25665"/>
                      <a:pt x="12400" y="25665"/>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246" name="Google Shape;2246;p32"/>
          <p:cNvGrpSpPr/>
          <p:nvPr/>
        </p:nvGrpSpPr>
        <p:grpSpPr>
          <a:xfrm flipH="1">
            <a:off x="4951602" y="2913048"/>
            <a:ext cx="900150" cy="1166536"/>
            <a:chOff x="7302626" y="3644775"/>
            <a:chExt cx="791132" cy="1025256"/>
          </a:xfrm>
        </p:grpSpPr>
        <p:sp>
          <p:nvSpPr>
            <p:cNvPr id="2247" name="Google Shape;2247;p32"/>
            <p:cNvSpPr/>
            <p:nvPr/>
          </p:nvSpPr>
          <p:spPr>
            <a:xfrm rot="-1991345">
              <a:off x="7801086" y="4202157"/>
              <a:ext cx="38256" cy="161066"/>
            </a:xfrm>
            <a:custGeom>
              <a:avLst/>
              <a:gdLst/>
              <a:ahLst/>
              <a:cxnLst/>
              <a:rect l="l" t="t" r="r" b="b"/>
              <a:pathLst>
                <a:path w="43856" h="184645" extrusionOk="0">
                  <a:moveTo>
                    <a:pt x="0" y="0"/>
                  </a:moveTo>
                  <a:lnTo>
                    <a:pt x="43857" y="0"/>
                  </a:lnTo>
                  <a:lnTo>
                    <a:pt x="43857" y="184645"/>
                  </a:lnTo>
                  <a:lnTo>
                    <a:pt x="0" y="184645"/>
                  </a:ln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8" name="Google Shape;2248;p32"/>
            <p:cNvSpPr/>
            <p:nvPr/>
          </p:nvSpPr>
          <p:spPr>
            <a:xfrm>
              <a:off x="7302626" y="3644775"/>
              <a:ext cx="617680" cy="632206"/>
            </a:xfrm>
            <a:custGeom>
              <a:avLst/>
              <a:gdLst/>
              <a:ahLst/>
              <a:cxnLst/>
              <a:rect l="l" t="t" r="r" b="b"/>
              <a:pathLst>
                <a:path w="707943" h="724591" extrusionOk="0">
                  <a:moveTo>
                    <a:pt x="648251" y="166926"/>
                  </a:moveTo>
                  <a:cubicBezTo>
                    <a:pt x="526455" y="-2150"/>
                    <a:pt x="322391" y="-54143"/>
                    <a:pt x="158134" y="63811"/>
                  </a:cubicBezTo>
                  <a:cubicBezTo>
                    <a:pt x="-745" y="177890"/>
                    <a:pt x="-48863" y="371304"/>
                    <a:pt x="55020" y="553928"/>
                  </a:cubicBezTo>
                  <a:cubicBezTo>
                    <a:pt x="151745" y="723946"/>
                    <a:pt x="369217" y="782924"/>
                    <a:pt x="545137" y="657042"/>
                  </a:cubicBezTo>
                  <a:cubicBezTo>
                    <a:pt x="704226" y="543243"/>
                    <a:pt x="762575" y="325631"/>
                    <a:pt x="648251" y="166926"/>
                  </a:cubicBezTo>
                  <a:close/>
                  <a:moveTo>
                    <a:pt x="503688" y="593561"/>
                  </a:moveTo>
                  <a:cubicBezTo>
                    <a:pt x="365446" y="692485"/>
                    <a:pt x="194520" y="646113"/>
                    <a:pt x="118502" y="512515"/>
                  </a:cubicBezTo>
                  <a:cubicBezTo>
                    <a:pt x="36862" y="368999"/>
                    <a:pt x="74679" y="216999"/>
                    <a:pt x="199548" y="127328"/>
                  </a:cubicBezTo>
                  <a:cubicBezTo>
                    <a:pt x="328642" y="34654"/>
                    <a:pt x="489022" y="75509"/>
                    <a:pt x="584735" y="208374"/>
                  </a:cubicBezTo>
                  <a:cubicBezTo>
                    <a:pt x="674580" y="333103"/>
                    <a:pt x="628697" y="504099"/>
                    <a:pt x="503688" y="593561"/>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9" name="Google Shape;2249;p32"/>
            <p:cNvSpPr/>
            <p:nvPr/>
          </p:nvSpPr>
          <p:spPr>
            <a:xfrm>
              <a:off x="7824212" y="4320754"/>
              <a:ext cx="269546" cy="349277"/>
            </a:xfrm>
            <a:custGeom>
              <a:avLst/>
              <a:gdLst/>
              <a:ahLst/>
              <a:cxnLst/>
              <a:rect l="l" t="t" r="r" b="b"/>
              <a:pathLst>
                <a:path w="308935" h="400317" extrusionOk="0">
                  <a:moveTo>
                    <a:pt x="297948" y="361220"/>
                  </a:moveTo>
                  <a:lnTo>
                    <a:pt x="244069" y="396383"/>
                  </a:lnTo>
                  <a:cubicBezTo>
                    <a:pt x="232859" y="403681"/>
                    <a:pt x="217880" y="400539"/>
                    <a:pt x="210582" y="389330"/>
                  </a:cubicBezTo>
                  <a:lnTo>
                    <a:pt x="3934" y="72584"/>
                  </a:lnTo>
                  <a:cubicBezTo>
                    <a:pt x="-3364" y="61375"/>
                    <a:pt x="-222" y="46395"/>
                    <a:pt x="10988" y="39097"/>
                  </a:cubicBezTo>
                  <a:lnTo>
                    <a:pt x="64867" y="3934"/>
                  </a:lnTo>
                  <a:cubicBezTo>
                    <a:pt x="76076" y="-3364"/>
                    <a:pt x="91056" y="-221"/>
                    <a:pt x="98354" y="10987"/>
                  </a:cubicBezTo>
                  <a:lnTo>
                    <a:pt x="305002" y="327733"/>
                  </a:lnTo>
                  <a:cubicBezTo>
                    <a:pt x="312299" y="338942"/>
                    <a:pt x="309157" y="353922"/>
                    <a:pt x="297948" y="36122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0" name="Google Shape;2250;p32"/>
            <p:cNvSpPr/>
            <p:nvPr/>
          </p:nvSpPr>
          <p:spPr>
            <a:xfrm>
              <a:off x="7368256" y="3712089"/>
              <a:ext cx="485437" cy="496837"/>
            </a:xfrm>
            <a:custGeom>
              <a:avLst/>
              <a:gdLst/>
              <a:ahLst/>
              <a:cxnLst/>
              <a:rect l="l" t="t" r="r" b="b"/>
              <a:pathLst>
                <a:path w="556375" h="569441" extrusionOk="0">
                  <a:moveTo>
                    <a:pt x="428424" y="516364"/>
                  </a:moveTo>
                  <a:cubicBezTo>
                    <a:pt x="290182" y="615289"/>
                    <a:pt x="119256" y="568917"/>
                    <a:pt x="43238" y="435318"/>
                  </a:cubicBezTo>
                  <a:cubicBezTo>
                    <a:pt x="-38402" y="291803"/>
                    <a:pt x="-585" y="139803"/>
                    <a:pt x="124284" y="50132"/>
                  </a:cubicBezTo>
                  <a:cubicBezTo>
                    <a:pt x="253378" y="-42542"/>
                    <a:pt x="413758" y="-1687"/>
                    <a:pt x="509471" y="131178"/>
                  </a:cubicBezTo>
                  <a:cubicBezTo>
                    <a:pt x="599316" y="255907"/>
                    <a:pt x="553433" y="426903"/>
                    <a:pt x="428424" y="516364"/>
                  </a:cubicBezTo>
                  <a:close/>
                </a:path>
              </a:pathLst>
            </a:custGeom>
            <a:solidFill>
              <a:srgbClr val="AEB4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51" name="Google Shape;2251;p32"/>
          <p:cNvGrpSpPr/>
          <p:nvPr/>
        </p:nvGrpSpPr>
        <p:grpSpPr>
          <a:xfrm>
            <a:off x="7756650" y="3531850"/>
            <a:ext cx="59100" cy="547725"/>
            <a:chOff x="1263425" y="3094400"/>
            <a:chExt cx="59100" cy="547725"/>
          </a:xfrm>
        </p:grpSpPr>
        <p:sp>
          <p:nvSpPr>
            <p:cNvPr id="2252" name="Google Shape;2252;p32"/>
            <p:cNvSpPr/>
            <p:nvPr/>
          </p:nvSpPr>
          <p:spPr>
            <a:xfrm>
              <a:off x="1263425" y="309440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53" name="Google Shape;2253;p32"/>
            <p:cNvSpPr/>
            <p:nvPr/>
          </p:nvSpPr>
          <p:spPr>
            <a:xfrm>
              <a:off x="1263425" y="325727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54" name="Google Shape;2254;p32"/>
            <p:cNvSpPr/>
            <p:nvPr/>
          </p:nvSpPr>
          <p:spPr>
            <a:xfrm>
              <a:off x="1263425" y="342015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55" name="Google Shape;2255;p32"/>
            <p:cNvSpPr/>
            <p:nvPr/>
          </p:nvSpPr>
          <p:spPr>
            <a:xfrm>
              <a:off x="1263425" y="358302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2256" name="Google Shape;2256;p32"/>
          <p:cNvGrpSpPr/>
          <p:nvPr/>
        </p:nvGrpSpPr>
        <p:grpSpPr>
          <a:xfrm>
            <a:off x="4928688" y="1119738"/>
            <a:ext cx="59100" cy="547725"/>
            <a:chOff x="1263425" y="3094400"/>
            <a:chExt cx="59100" cy="547725"/>
          </a:xfrm>
        </p:grpSpPr>
        <p:sp>
          <p:nvSpPr>
            <p:cNvPr id="2257" name="Google Shape;2257;p32"/>
            <p:cNvSpPr/>
            <p:nvPr/>
          </p:nvSpPr>
          <p:spPr>
            <a:xfrm>
              <a:off x="1263425" y="309440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58" name="Google Shape;2258;p32"/>
            <p:cNvSpPr/>
            <p:nvPr/>
          </p:nvSpPr>
          <p:spPr>
            <a:xfrm>
              <a:off x="1263425" y="325727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59" name="Google Shape;2259;p32"/>
            <p:cNvSpPr/>
            <p:nvPr/>
          </p:nvSpPr>
          <p:spPr>
            <a:xfrm>
              <a:off x="1263425" y="342015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60" name="Google Shape;2260;p32"/>
            <p:cNvSpPr/>
            <p:nvPr/>
          </p:nvSpPr>
          <p:spPr>
            <a:xfrm>
              <a:off x="1263425" y="358302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2261" name="Google Shape;2261;p32"/>
          <p:cNvGrpSpPr/>
          <p:nvPr/>
        </p:nvGrpSpPr>
        <p:grpSpPr>
          <a:xfrm>
            <a:off x="7531213" y="3093625"/>
            <a:ext cx="59100" cy="384850"/>
            <a:chOff x="1263425" y="3257275"/>
            <a:chExt cx="59100" cy="384850"/>
          </a:xfrm>
        </p:grpSpPr>
        <p:sp>
          <p:nvSpPr>
            <p:cNvPr id="2262" name="Google Shape;2262;p32"/>
            <p:cNvSpPr/>
            <p:nvPr/>
          </p:nvSpPr>
          <p:spPr>
            <a:xfrm>
              <a:off x="1263425" y="325727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63" name="Google Shape;2263;p32"/>
            <p:cNvSpPr/>
            <p:nvPr/>
          </p:nvSpPr>
          <p:spPr>
            <a:xfrm>
              <a:off x="1263425" y="342015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64" name="Google Shape;2264;p32"/>
            <p:cNvSpPr/>
            <p:nvPr/>
          </p:nvSpPr>
          <p:spPr>
            <a:xfrm>
              <a:off x="1263425" y="358302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80"/>
        <p:cNvGrpSpPr/>
        <p:nvPr/>
      </p:nvGrpSpPr>
      <p:grpSpPr>
        <a:xfrm>
          <a:off x="0" y="0"/>
          <a:ext cx="0" cy="0"/>
          <a:chOff x="0" y="0"/>
          <a:chExt cx="0" cy="0"/>
        </a:xfrm>
      </p:grpSpPr>
      <p:sp>
        <p:nvSpPr>
          <p:cNvPr id="2781" name="Google Shape;2781;p42"/>
          <p:cNvSpPr txBox="1">
            <a:spLocks noGrp="1"/>
          </p:cNvSpPr>
          <p:nvPr>
            <p:ph type="title"/>
          </p:nvPr>
        </p:nvSpPr>
        <p:spPr>
          <a:xfrm>
            <a:off x="1045940" y="1266401"/>
            <a:ext cx="4448100" cy="1435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2782" name="Google Shape;2782;p42"/>
          <p:cNvSpPr txBox="1">
            <a:spLocks noGrp="1"/>
          </p:cNvSpPr>
          <p:nvPr>
            <p:ph type="subTitle" idx="1"/>
          </p:nvPr>
        </p:nvSpPr>
        <p:spPr>
          <a:xfrm>
            <a:off x="1082900" y="2306838"/>
            <a:ext cx="4448100" cy="114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1"/>
                </a:solidFill>
                <a:latin typeface="DM Sans SemiBold"/>
                <a:ea typeface="DM Sans SemiBold"/>
                <a:cs typeface="DM Sans SemiBold"/>
                <a:sym typeface="DM Sans SemiBold"/>
              </a:rPr>
              <a:t>Do you have any questions?</a:t>
            </a:r>
            <a:endParaRPr b="1">
              <a:solidFill>
                <a:schemeClr val="dk1"/>
              </a:solidFill>
              <a:latin typeface="DM Sans"/>
              <a:ea typeface="DM Sans"/>
              <a:cs typeface="DM Sans"/>
              <a:sym typeface="DM Sans"/>
            </a:endParaRPr>
          </a:p>
        </p:txBody>
      </p:sp>
      <p:grpSp>
        <p:nvGrpSpPr>
          <p:cNvPr id="2784" name="Google Shape;2784;p42"/>
          <p:cNvGrpSpPr/>
          <p:nvPr/>
        </p:nvGrpSpPr>
        <p:grpSpPr>
          <a:xfrm>
            <a:off x="5866111" y="1096228"/>
            <a:ext cx="1821784" cy="2486513"/>
            <a:chOff x="5923261" y="1743928"/>
            <a:chExt cx="1821784" cy="2486513"/>
          </a:xfrm>
        </p:grpSpPr>
        <p:sp>
          <p:nvSpPr>
            <p:cNvPr id="2785" name="Google Shape;2785;p42"/>
            <p:cNvSpPr/>
            <p:nvPr/>
          </p:nvSpPr>
          <p:spPr>
            <a:xfrm>
              <a:off x="5923261" y="1780243"/>
              <a:ext cx="1821784" cy="2450198"/>
            </a:xfrm>
            <a:custGeom>
              <a:avLst/>
              <a:gdLst/>
              <a:ahLst/>
              <a:cxnLst/>
              <a:rect l="l" t="t" r="r" b="b"/>
              <a:pathLst>
                <a:path w="1821784" h="2450198" extrusionOk="0">
                  <a:moveTo>
                    <a:pt x="1689168" y="2450199"/>
                  </a:moveTo>
                  <a:cubicBezTo>
                    <a:pt x="1152715" y="2450199"/>
                    <a:pt x="628972" y="2450199"/>
                    <a:pt x="121047" y="2450199"/>
                  </a:cubicBezTo>
                  <a:cubicBezTo>
                    <a:pt x="53724" y="2450199"/>
                    <a:pt x="-365" y="2394678"/>
                    <a:pt x="1451" y="2327390"/>
                  </a:cubicBezTo>
                  <a:cubicBezTo>
                    <a:pt x="18631" y="1692048"/>
                    <a:pt x="14301" y="935118"/>
                    <a:pt x="19" y="121796"/>
                  </a:cubicBezTo>
                  <a:cubicBezTo>
                    <a:pt x="-1168" y="54892"/>
                    <a:pt x="52746" y="0"/>
                    <a:pt x="119650" y="0"/>
                  </a:cubicBezTo>
                  <a:cubicBezTo>
                    <a:pt x="645523" y="13967"/>
                    <a:pt x="1168219" y="14142"/>
                    <a:pt x="1687667" y="0"/>
                  </a:cubicBezTo>
                  <a:cubicBezTo>
                    <a:pt x="1752790" y="0"/>
                    <a:pt x="1806006" y="52133"/>
                    <a:pt x="1807298" y="117256"/>
                  </a:cubicBezTo>
                  <a:cubicBezTo>
                    <a:pt x="1823780" y="934176"/>
                    <a:pt x="1828668" y="1694527"/>
                    <a:pt x="1808799" y="2334199"/>
                  </a:cubicBezTo>
                  <a:cubicBezTo>
                    <a:pt x="1806739" y="2398834"/>
                    <a:pt x="1753838" y="2450199"/>
                    <a:pt x="1689168" y="24501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6" name="Google Shape;2786;p42"/>
            <p:cNvSpPr/>
            <p:nvPr/>
          </p:nvSpPr>
          <p:spPr>
            <a:xfrm>
              <a:off x="6040153" y="1940519"/>
              <a:ext cx="1587930" cy="2129623"/>
            </a:xfrm>
            <a:custGeom>
              <a:avLst/>
              <a:gdLst/>
              <a:ahLst/>
              <a:cxnLst/>
              <a:rect l="l" t="t" r="r" b="b"/>
              <a:pathLst>
                <a:path w="1587930" h="2129623" extrusionOk="0">
                  <a:moveTo>
                    <a:pt x="25281" y="0"/>
                  </a:moveTo>
                  <a:cubicBezTo>
                    <a:pt x="104267" y="736083"/>
                    <a:pt x="0" y="2119799"/>
                    <a:pt x="0" y="2119799"/>
                  </a:cubicBezTo>
                  <a:cubicBezTo>
                    <a:pt x="0" y="2119799"/>
                    <a:pt x="909837" y="2141903"/>
                    <a:pt x="1238386" y="2119799"/>
                  </a:cubicBezTo>
                  <a:cubicBezTo>
                    <a:pt x="1453205" y="1980789"/>
                    <a:pt x="1576432" y="1765970"/>
                    <a:pt x="1576432" y="1765970"/>
                  </a:cubicBezTo>
                  <a:cubicBezTo>
                    <a:pt x="1617497" y="1004606"/>
                    <a:pt x="1535368" y="0"/>
                    <a:pt x="1535368" y="0"/>
                  </a:cubicBezTo>
                  <a:cubicBezTo>
                    <a:pt x="587609" y="22103"/>
                    <a:pt x="25281" y="0"/>
                    <a:pt x="25281"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787" name="Google Shape;2787;p42"/>
            <p:cNvGrpSpPr/>
            <p:nvPr/>
          </p:nvGrpSpPr>
          <p:grpSpPr>
            <a:xfrm>
              <a:off x="6217259" y="2216935"/>
              <a:ext cx="1273662" cy="430474"/>
              <a:chOff x="3674084" y="664360"/>
              <a:chExt cx="1273662" cy="430474"/>
            </a:xfrm>
          </p:grpSpPr>
          <p:grpSp>
            <p:nvGrpSpPr>
              <p:cNvPr id="2788" name="Google Shape;2788;p42"/>
              <p:cNvGrpSpPr/>
              <p:nvPr/>
            </p:nvGrpSpPr>
            <p:grpSpPr>
              <a:xfrm>
                <a:off x="3674084" y="664360"/>
                <a:ext cx="598006" cy="126893"/>
                <a:chOff x="3674084" y="664360"/>
                <a:chExt cx="598006" cy="126893"/>
              </a:xfrm>
            </p:grpSpPr>
            <p:sp>
              <p:nvSpPr>
                <p:cNvPr id="2789" name="Google Shape;2789;p42"/>
                <p:cNvSpPr/>
                <p:nvPr/>
              </p:nvSpPr>
              <p:spPr>
                <a:xfrm>
                  <a:off x="3674084" y="664360"/>
                  <a:ext cx="126893" cy="126893"/>
                </a:xfrm>
                <a:custGeom>
                  <a:avLst/>
                  <a:gdLst/>
                  <a:ahLst/>
                  <a:cxnLst/>
                  <a:rect l="l" t="t" r="r" b="b"/>
                  <a:pathLst>
                    <a:path w="126893" h="126893" extrusionOk="0">
                      <a:moveTo>
                        <a:pt x="0" y="0"/>
                      </a:moveTo>
                      <a:lnTo>
                        <a:pt x="126894" y="0"/>
                      </a:lnTo>
                      <a:lnTo>
                        <a:pt x="126894" y="126894"/>
                      </a:lnTo>
                      <a:lnTo>
                        <a:pt x="0" y="126894"/>
                      </a:ln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790" name="Google Shape;2790;p42"/>
                <p:cNvGrpSpPr/>
                <p:nvPr/>
              </p:nvGrpSpPr>
              <p:grpSpPr>
                <a:xfrm>
                  <a:off x="3840781" y="667467"/>
                  <a:ext cx="431309" cy="120643"/>
                  <a:chOff x="3840781" y="667467"/>
                  <a:chExt cx="431309" cy="120643"/>
                </a:xfrm>
              </p:grpSpPr>
              <p:sp>
                <p:nvSpPr>
                  <p:cNvPr id="2791" name="Google Shape;2791;p42"/>
                  <p:cNvSpPr/>
                  <p:nvPr/>
                </p:nvSpPr>
                <p:spPr>
                  <a:xfrm>
                    <a:off x="3840781" y="771140"/>
                    <a:ext cx="431309" cy="16970"/>
                  </a:xfrm>
                  <a:custGeom>
                    <a:avLst/>
                    <a:gdLst/>
                    <a:ahLst/>
                    <a:cxnLst/>
                    <a:rect l="l" t="t" r="r" b="b"/>
                    <a:pathLst>
                      <a:path w="431309" h="16970" extrusionOk="0">
                        <a:moveTo>
                          <a:pt x="423112" y="0"/>
                        </a:moveTo>
                        <a:lnTo>
                          <a:pt x="8210" y="0"/>
                        </a:lnTo>
                        <a:cubicBezTo>
                          <a:pt x="-2719" y="0"/>
                          <a:pt x="-2754" y="16970"/>
                          <a:pt x="8210" y="16970"/>
                        </a:cubicBezTo>
                        <a:lnTo>
                          <a:pt x="423112" y="16970"/>
                        </a:lnTo>
                        <a:cubicBezTo>
                          <a:pt x="434042" y="17005"/>
                          <a:pt x="434042" y="0"/>
                          <a:pt x="423112"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2" name="Google Shape;2792;p42"/>
                  <p:cNvSpPr/>
                  <p:nvPr/>
                </p:nvSpPr>
                <p:spPr>
                  <a:xfrm>
                    <a:off x="3840781" y="719321"/>
                    <a:ext cx="431309" cy="16970"/>
                  </a:xfrm>
                  <a:custGeom>
                    <a:avLst/>
                    <a:gdLst/>
                    <a:ahLst/>
                    <a:cxnLst/>
                    <a:rect l="l" t="t" r="r" b="b"/>
                    <a:pathLst>
                      <a:path w="431309" h="16970" extrusionOk="0">
                        <a:moveTo>
                          <a:pt x="423112" y="0"/>
                        </a:moveTo>
                        <a:lnTo>
                          <a:pt x="8210" y="0"/>
                        </a:lnTo>
                        <a:cubicBezTo>
                          <a:pt x="-2719" y="0"/>
                          <a:pt x="-2754" y="16970"/>
                          <a:pt x="8210" y="16970"/>
                        </a:cubicBezTo>
                        <a:lnTo>
                          <a:pt x="423112" y="16970"/>
                        </a:lnTo>
                        <a:cubicBezTo>
                          <a:pt x="434042" y="16970"/>
                          <a:pt x="434042" y="0"/>
                          <a:pt x="423112"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3" name="Google Shape;2793;p42"/>
                  <p:cNvSpPr/>
                  <p:nvPr/>
                </p:nvSpPr>
                <p:spPr>
                  <a:xfrm>
                    <a:off x="3996448" y="667467"/>
                    <a:ext cx="275642" cy="16970"/>
                  </a:xfrm>
                  <a:custGeom>
                    <a:avLst/>
                    <a:gdLst/>
                    <a:ahLst/>
                    <a:cxnLst/>
                    <a:rect l="l" t="t" r="r" b="b"/>
                    <a:pathLst>
                      <a:path w="275642" h="16970" extrusionOk="0">
                        <a:moveTo>
                          <a:pt x="267445" y="0"/>
                        </a:moveTo>
                        <a:lnTo>
                          <a:pt x="8210" y="0"/>
                        </a:lnTo>
                        <a:cubicBezTo>
                          <a:pt x="-2719" y="0"/>
                          <a:pt x="-2754" y="16970"/>
                          <a:pt x="8210" y="16970"/>
                        </a:cubicBezTo>
                        <a:lnTo>
                          <a:pt x="267445" y="16970"/>
                        </a:lnTo>
                        <a:cubicBezTo>
                          <a:pt x="278375" y="16970"/>
                          <a:pt x="278375" y="0"/>
                          <a:pt x="267445"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794" name="Google Shape;2794;p42"/>
              <p:cNvGrpSpPr/>
              <p:nvPr/>
            </p:nvGrpSpPr>
            <p:grpSpPr>
              <a:xfrm>
                <a:off x="3674084" y="967941"/>
                <a:ext cx="598006" cy="126893"/>
                <a:chOff x="3674084" y="967941"/>
                <a:chExt cx="598006" cy="126893"/>
              </a:xfrm>
            </p:grpSpPr>
            <p:sp>
              <p:nvSpPr>
                <p:cNvPr id="2795" name="Google Shape;2795;p42"/>
                <p:cNvSpPr/>
                <p:nvPr/>
              </p:nvSpPr>
              <p:spPr>
                <a:xfrm>
                  <a:off x="3674084" y="967941"/>
                  <a:ext cx="126893" cy="126893"/>
                </a:xfrm>
                <a:custGeom>
                  <a:avLst/>
                  <a:gdLst/>
                  <a:ahLst/>
                  <a:cxnLst/>
                  <a:rect l="l" t="t" r="r" b="b"/>
                  <a:pathLst>
                    <a:path w="126893" h="126893" extrusionOk="0">
                      <a:moveTo>
                        <a:pt x="0" y="0"/>
                      </a:moveTo>
                      <a:lnTo>
                        <a:pt x="126894" y="0"/>
                      </a:lnTo>
                      <a:lnTo>
                        <a:pt x="126894" y="126894"/>
                      </a:lnTo>
                      <a:lnTo>
                        <a:pt x="0" y="126894"/>
                      </a:ln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796" name="Google Shape;2796;p42"/>
                <p:cNvGrpSpPr/>
                <p:nvPr/>
              </p:nvGrpSpPr>
              <p:grpSpPr>
                <a:xfrm>
                  <a:off x="3840781" y="971049"/>
                  <a:ext cx="431309" cy="120678"/>
                  <a:chOff x="3840781" y="971049"/>
                  <a:chExt cx="431309" cy="120678"/>
                </a:xfrm>
              </p:grpSpPr>
              <p:sp>
                <p:nvSpPr>
                  <p:cNvPr id="2797" name="Google Shape;2797;p42"/>
                  <p:cNvSpPr/>
                  <p:nvPr/>
                </p:nvSpPr>
                <p:spPr>
                  <a:xfrm>
                    <a:off x="3840781" y="1074757"/>
                    <a:ext cx="431309" cy="16970"/>
                  </a:xfrm>
                  <a:custGeom>
                    <a:avLst/>
                    <a:gdLst/>
                    <a:ahLst/>
                    <a:cxnLst/>
                    <a:rect l="l" t="t" r="r" b="b"/>
                    <a:pathLst>
                      <a:path w="431309" h="16970" extrusionOk="0">
                        <a:moveTo>
                          <a:pt x="423112" y="0"/>
                        </a:moveTo>
                        <a:lnTo>
                          <a:pt x="8210" y="0"/>
                        </a:lnTo>
                        <a:cubicBezTo>
                          <a:pt x="-2719" y="0"/>
                          <a:pt x="-2754" y="16970"/>
                          <a:pt x="8210" y="16970"/>
                        </a:cubicBezTo>
                        <a:lnTo>
                          <a:pt x="423112" y="16970"/>
                        </a:lnTo>
                        <a:cubicBezTo>
                          <a:pt x="434042" y="16970"/>
                          <a:pt x="434042" y="0"/>
                          <a:pt x="423112"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8" name="Google Shape;2798;p42"/>
                  <p:cNvSpPr/>
                  <p:nvPr/>
                </p:nvSpPr>
                <p:spPr>
                  <a:xfrm>
                    <a:off x="3840781" y="1022903"/>
                    <a:ext cx="431309" cy="16970"/>
                  </a:xfrm>
                  <a:custGeom>
                    <a:avLst/>
                    <a:gdLst/>
                    <a:ahLst/>
                    <a:cxnLst/>
                    <a:rect l="l" t="t" r="r" b="b"/>
                    <a:pathLst>
                      <a:path w="431309" h="16970" extrusionOk="0">
                        <a:moveTo>
                          <a:pt x="423112" y="0"/>
                        </a:moveTo>
                        <a:lnTo>
                          <a:pt x="8210" y="0"/>
                        </a:lnTo>
                        <a:cubicBezTo>
                          <a:pt x="-2719" y="0"/>
                          <a:pt x="-2754" y="16970"/>
                          <a:pt x="8210" y="16970"/>
                        </a:cubicBezTo>
                        <a:lnTo>
                          <a:pt x="423112" y="16970"/>
                        </a:lnTo>
                        <a:cubicBezTo>
                          <a:pt x="434042" y="16970"/>
                          <a:pt x="434042" y="0"/>
                          <a:pt x="423112"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9" name="Google Shape;2799;p42"/>
                  <p:cNvSpPr/>
                  <p:nvPr/>
                </p:nvSpPr>
                <p:spPr>
                  <a:xfrm>
                    <a:off x="3996448" y="971049"/>
                    <a:ext cx="275642" cy="16970"/>
                  </a:xfrm>
                  <a:custGeom>
                    <a:avLst/>
                    <a:gdLst/>
                    <a:ahLst/>
                    <a:cxnLst/>
                    <a:rect l="l" t="t" r="r" b="b"/>
                    <a:pathLst>
                      <a:path w="275642" h="16970" extrusionOk="0">
                        <a:moveTo>
                          <a:pt x="267445" y="0"/>
                        </a:moveTo>
                        <a:lnTo>
                          <a:pt x="8210" y="0"/>
                        </a:lnTo>
                        <a:cubicBezTo>
                          <a:pt x="-2719" y="0"/>
                          <a:pt x="-2754" y="16970"/>
                          <a:pt x="8210" y="16970"/>
                        </a:cubicBezTo>
                        <a:lnTo>
                          <a:pt x="267445" y="16970"/>
                        </a:lnTo>
                        <a:cubicBezTo>
                          <a:pt x="278375" y="16970"/>
                          <a:pt x="278375" y="0"/>
                          <a:pt x="267445"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800" name="Google Shape;2800;p42"/>
              <p:cNvGrpSpPr/>
              <p:nvPr/>
            </p:nvGrpSpPr>
            <p:grpSpPr>
              <a:xfrm>
                <a:off x="4349723" y="664360"/>
                <a:ext cx="598023" cy="126893"/>
                <a:chOff x="4349723" y="664360"/>
                <a:chExt cx="598023" cy="126893"/>
              </a:xfrm>
            </p:grpSpPr>
            <p:sp>
              <p:nvSpPr>
                <p:cNvPr id="2801" name="Google Shape;2801;p42"/>
                <p:cNvSpPr/>
                <p:nvPr/>
              </p:nvSpPr>
              <p:spPr>
                <a:xfrm>
                  <a:off x="4349723" y="664360"/>
                  <a:ext cx="126893" cy="126893"/>
                </a:xfrm>
                <a:custGeom>
                  <a:avLst/>
                  <a:gdLst/>
                  <a:ahLst/>
                  <a:cxnLst/>
                  <a:rect l="l" t="t" r="r" b="b"/>
                  <a:pathLst>
                    <a:path w="126893" h="126893" extrusionOk="0">
                      <a:moveTo>
                        <a:pt x="0" y="0"/>
                      </a:moveTo>
                      <a:lnTo>
                        <a:pt x="126894" y="0"/>
                      </a:lnTo>
                      <a:lnTo>
                        <a:pt x="126894" y="126894"/>
                      </a:lnTo>
                      <a:lnTo>
                        <a:pt x="0" y="126894"/>
                      </a:ln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02" name="Google Shape;2802;p42"/>
                <p:cNvGrpSpPr/>
                <p:nvPr/>
              </p:nvGrpSpPr>
              <p:grpSpPr>
                <a:xfrm>
                  <a:off x="4516455" y="667467"/>
                  <a:ext cx="431291" cy="120643"/>
                  <a:chOff x="4516455" y="667467"/>
                  <a:chExt cx="431291" cy="120643"/>
                </a:xfrm>
              </p:grpSpPr>
              <p:sp>
                <p:nvSpPr>
                  <p:cNvPr id="2803" name="Google Shape;2803;p42"/>
                  <p:cNvSpPr/>
                  <p:nvPr/>
                </p:nvSpPr>
                <p:spPr>
                  <a:xfrm>
                    <a:off x="4516455" y="771140"/>
                    <a:ext cx="431291" cy="16970"/>
                  </a:xfrm>
                  <a:custGeom>
                    <a:avLst/>
                    <a:gdLst/>
                    <a:ahLst/>
                    <a:cxnLst/>
                    <a:rect l="l" t="t" r="r" b="b"/>
                    <a:pathLst>
                      <a:path w="431291" h="16970" extrusionOk="0">
                        <a:moveTo>
                          <a:pt x="423078" y="0"/>
                        </a:moveTo>
                        <a:lnTo>
                          <a:pt x="8210" y="0"/>
                        </a:lnTo>
                        <a:cubicBezTo>
                          <a:pt x="-2719" y="0"/>
                          <a:pt x="-2754" y="16970"/>
                          <a:pt x="8210" y="16970"/>
                        </a:cubicBezTo>
                        <a:lnTo>
                          <a:pt x="423112" y="16970"/>
                        </a:lnTo>
                        <a:cubicBezTo>
                          <a:pt x="434007" y="17005"/>
                          <a:pt x="434042" y="0"/>
                          <a:pt x="423078"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4" name="Google Shape;2804;p42"/>
                  <p:cNvSpPr/>
                  <p:nvPr/>
                </p:nvSpPr>
                <p:spPr>
                  <a:xfrm>
                    <a:off x="4516455" y="719321"/>
                    <a:ext cx="431291" cy="16970"/>
                  </a:xfrm>
                  <a:custGeom>
                    <a:avLst/>
                    <a:gdLst/>
                    <a:ahLst/>
                    <a:cxnLst/>
                    <a:rect l="l" t="t" r="r" b="b"/>
                    <a:pathLst>
                      <a:path w="431291" h="16970" extrusionOk="0">
                        <a:moveTo>
                          <a:pt x="423078" y="0"/>
                        </a:moveTo>
                        <a:lnTo>
                          <a:pt x="8210" y="0"/>
                        </a:lnTo>
                        <a:cubicBezTo>
                          <a:pt x="-2719" y="0"/>
                          <a:pt x="-2754" y="16970"/>
                          <a:pt x="8210" y="16970"/>
                        </a:cubicBezTo>
                        <a:lnTo>
                          <a:pt x="423112" y="16970"/>
                        </a:lnTo>
                        <a:cubicBezTo>
                          <a:pt x="434007" y="16970"/>
                          <a:pt x="434042" y="0"/>
                          <a:pt x="423078"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5" name="Google Shape;2805;p42"/>
                  <p:cNvSpPr/>
                  <p:nvPr/>
                </p:nvSpPr>
                <p:spPr>
                  <a:xfrm>
                    <a:off x="4672087" y="667467"/>
                    <a:ext cx="275655" cy="16970"/>
                  </a:xfrm>
                  <a:custGeom>
                    <a:avLst/>
                    <a:gdLst/>
                    <a:ahLst/>
                    <a:cxnLst/>
                    <a:rect l="l" t="t" r="r" b="b"/>
                    <a:pathLst>
                      <a:path w="275655" h="16970" extrusionOk="0">
                        <a:moveTo>
                          <a:pt x="267446" y="0"/>
                        </a:moveTo>
                        <a:lnTo>
                          <a:pt x="8210" y="0"/>
                        </a:lnTo>
                        <a:cubicBezTo>
                          <a:pt x="-2719" y="0"/>
                          <a:pt x="-2754" y="16970"/>
                          <a:pt x="8210" y="16970"/>
                        </a:cubicBezTo>
                        <a:lnTo>
                          <a:pt x="267446" y="16970"/>
                        </a:lnTo>
                        <a:cubicBezTo>
                          <a:pt x="278375" y="16970"/>
                          <a:pt x="278410" y="0"/>
                          <a:pt x="267446"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806" name="Google Shape;2806;p42"/>
              <p:cNvGrpSpPr/>
              <p:nvPr/>
            </p:nvGrpSpPr>
            <p:grpSpPr>
              <a:xfrm>
                <a:off x="4349723" y="967941"/>
                <a:ext cx="598023" cy="126893"/>
                <a:chOff x="4349723" y="967941"/>
                <a:chExt cx="598023" cy="126893"/>
              </a:xfrm>
            </p:grpSpPr>
            <p:sp>
              <p:nvSpPr>
                <p:cNvPr id="2807" name="Google Shape;2807;p42"/>
                <p:cNvSpPr/>
                <p:nvPr/>
              </p:nvSpPr>
              <p:spPr>
                <a:xfrm>
                  <a:off x="4349723" y="967941"/>
                  <a:ext cx="126893" cy="126893"/>
                </a:xfrm>
                <a:custGeom>
                  <a:avLst/>
                  <a:gdLst/>
                  <a:ahLst/>
                  <a:cxnLst/>
                  <a:rect l="l" t="t" r="r" b="b"/>
                  <a:pathLst>
                    <a:path w="126893" h="126893" extrusionOk="0">
                      <a:moveTo>
                        <a:pt x="0" y="0"/>
                      </a:moveTo>
                      <a:lnTo>
                        <a:pt x="126894" y="0"/>
                      </a:lnTo>
                      <a:lnTo>
                        <a:pt x="126894" y="126894"/>
                      </a:lnTo>
                      <a:lnTo>
                        <a:pt x="0" y="126894"/>
                      </a:ln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08" name="Google Shape;2808;p42"/>
                <p:cNvGrpSpPr/>
                <p:nvPr/>
              </p:nvGrpSpPr>
              <p:grpSpPr>
                <a:xfrm>
                  <a:off x="4516455" y="971049"/>
                  <a:ext cx="431291" cy="120678"/>
                  <a:chOff x="4516455" y="971049"/>
                  <a:chExt cx="431291" cy="120678"/>
                </a:xfrm>
              </p:grpSpPr>
              <p:sp>
                <p:nvSpPr>
                  <p:cNvPr id="2809" name="Google Shape;2809;p42"/>
                  <p:cNvSpPr/>
                  <p:nvPr/>
                </p:nvSpPr>
                <p:spPr>
                  <a:xfrm>
                    <a:off x="4516455" y="1074757"/>
                    <a:ext cx="431291" cy="16970"/>
                  </a:xfrm>
                  <a:custGeom>
                    <a:avLst/>
                    <a:gdLst/>
                    <a:ahLst/>
                    <a:cxnLst/>
                    <a:rect l="l" t="t" r="r" b="b"/>
                    <a:pathLst>
                      <a:path w="431291" h="16970" extrusionOk="0">
                        <a:moveTo>
                          <a:pt x="423078" y="0"/>
                        </a:moveTo>
                        <a:lnTo>
                          <a:pt x="8210" y="0"/>
                        </a:lnTo>
                        <a:cubicBezTo>
                          <a:pt x="-2719" y="0"/>
                          <a:pt x="-2754" y="16970"/>
                          <a:pt x="8210" y="16970"/>
                        </a:cubicBezTo>
                        <a:lnTo>
                          <a:pt x="423112" y="16970"/>
                        </a:lnTo>
                        <a:cubicBezTo>
                          <a:pt x="434007" y="16970"/>
                          <a:pt x="434042" y="0"/>
                          <a:pt x="423078"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0" name="Google Shape;2810;p42"/>
                  <p:cNvSpPr/>
                  <p:nvPr/>
                </p:nvSpPr>
                <p:spPr>
                  <a:xfrm>
                    <a:off x="4516455" y="1022903"/>
                    <a:ext cx="431291" cy="16970"/>
                  </a:xfrm>
                  <a:custGeom>
                    <a:avLst/>
                    <a:gdLst/>
                    <a:ahLst/>
                    <a:cxnLst/>
                    <a:rect l="l" t="t" r="r" b="b"/>
                    <a:pathLst>
                      <a:path w="431291" h="16970" extrusionOk="0">
                        <a:moveTo>
                          <a:pt x="423078" y="0"/>
                        </a:moveTo>
                        <a:lnTo>
                          <a:pt x="8210" y="0"/>
                        </a:lnTo>
                        <a:cubicBezTo>
                          <a:pt x="-2719" y="0"/>
                          <a:pt x="-2754" y="16970"/>
                          <a:pt x="8210" y="16970"/>
                        </a:cubicBezTo>
                        <a:lnTo>
                          <a:pt x="423112" y="16970"/>
                        </a:lnTo>
                        <a:cubicBezTo>
                          <a:pt x="434007" y="16970"/>
                          <a:pt x="434042" y="0"/>
                          <a:pt x="423078"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1" name="Google Shape;2811;p42"/>
                  <p:cNvSpPr/>
                  <p:nvPr/>
                </p:nvSpPr>
                <p:spPr>
                  <a:xfrm>
                    <a:off x="4672087" y="971049"/>
                    <a:ext cx="275655" cy="16970"/>
                  </a:xfrm>
                  <a:custGeom>
                    <a:avLst/>
                    <a:gdLst/>
                    <a:ahLst/>
                    <a:cxnLst/>
                    <a:rect l="l" t="t" r="r" b="b"/>
                    <a:pathLst>
                      <a:path w="275655" h="16970" extrusionOk="0">
                        <a:moveTo>
                          <a:pt x="267446" y="0"/>
                        </a:moveTo>
                        <a:lnTo>
                          <a:pt x="8210" y="0"/>
                        </a:lnTo>
                        <a:cubicBezTo>
                          <a:pt x="-2719" y="0"/>
                          <a:pt x="-2754" y="16970"/>
                          <a:pt x="8210" y="16970"/>
                        </a:cubicBezTo>
                        <a:lnTo>
                          <a:pt x="267446" y="16970"/>
                        </a:lnTo>
                        <a:cubicBezTo>
                          <a:pt x="278375" y="16970"/>
                          <a:pt x="278410" y="0"/>
                          <a:pt x="267446"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
          <p:nvSpPr>
            <p:cNvPr id="2812" name="Google Shape;2812;p42"/>
            <p:cNvSpPr/>
            <p:nvPr/>
          </p:nvSpPr>
          <p:spPr>
            <a:xfrm>
              <a:off x="6280741" y="2861216"/>
              <a:ext cx="162440" cy="162441"/>
            </a:xfrm>
            <a:custGeom>
              <a:avLst/>
              <a:gdLst/>
              <a:ahLst/>
              <a:cxnLst/>
              <a:rect l="l" t="t" r="r" b="b"/>
              <a:pathLst>
                <a:path w="162440" h="162441" extrusionOk="0">
                  <a:moveTo>
                    <a:pt x="162441" y="0"/>
                  </a:moveTo>
                  <a:cubicBezTo>
                    <a:pt x="72735" y="0"/>
                    <a:pt x="0" y="72735"/>
                    <a:pt x="0" y="162441"/>
                  </a:cubicBezTo>
                  <a:lnTo>
                    <a:pt x="162441" y="162441"/>
                  </a:lnTo>
                  <a:lnTo>
                    <a:pt x="162441"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3" name="Google Shape;2813;p42"/>
            <p:cNvSpPr/>
            <p:nvPr/>
          </p:nvSpPr>
          <p:spPr>
            <a:xfrm>
              <a:off x="6280741" y="2861216"/>
              <a:ext cx="324881" cy="324882"/>
            </a:xfrm>
            <a:custGeom>
              <a:avLst/>
              <a:gdLst/>
              <a:ahLst/>
              <a:cxnLst/>
              <a:rect l="l" t="t" r="r" b="b"/>
              <a:pathLst>
                <a:path w="324881" h="324882" extrusionOk="0">
                  <a:moveTo>
                    <a:pt x="162441" y="0"/>
                  </a:moveTo>
                  <a:lnTo>
                    <a:pt x="162441" y="162441"/>
                  </a:lnTo>
                  <a:lnTo>
                    <a:pt x="0" y="162441"/>
                  </a:lnTo>
                  <a:cubicBezTo>
                    <a:pt x="0" y="252147"/>
                    <a:pt x="72735" y="324882"/>
                    <a:pt x="162441" y="324882"/>
                  </a:cubicBezTo>
                  <a:cubicBezTo>
                    <a:pt x="252147" y="324882"/>
                    <a:pt x="324882" y="252147"/>
                    <a:pt x="324882" y="162441"/>
                  </a:cubicBezTo>
                  <a:cubicBezTo>
                    <a:pt x="324882" y="72735"/>
                    <a:pt x="252147" y="0"/>
                    <a:pt x="162441"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4" name="Google Shape;2814;p42"/>
            <p:cNvSpPr/>
            <p:nvPr/>
          </p:nvSpPr>
          <p:spPr>
            <a:xfrm>
              <a:off x="6722146" y="2861216"/>
              <a:ext cx="324881" cy="324882"/>
            </a:xfrm>
            <a:custGeom>
              <a:avLst/>
              <a:gdLst/>
              <a:ahLst/>
              <a:cxnLst/>
              <a:rect l="l" t="t" r="r" b="b"/>
              <a:pathLst>
                <a:path w="324881" h="324882" extrusionOk="0">
                  <a:moveTo>
                    <a:pt x="162441" y="0"/>
                  </a:moveTo>
                  <a:lnTo>
                    <a:pt x="162441" y="162441"/>
                  </a:lnTo>
                  <a:lnTo>
                    <a:pt x="23186" y="78776"/>
                  </a:lnTo>
                  <a:cubicBezTo>
                    <a:pt x="8485" y="103219"/>
                    <a:pt x="0" y="131817"/>
                    <a:pt x="0" y="162441"/>
                  </a:cubicBezTo>
                  <a:cubicBezTo>
                    <a:pt x="0" y="252147"/>
                    <a:pt x="72735" y="324882"/>
                    <a:pt x="162441" y="324882"/>
                  </a:cubicBezTo>
                  <a:cubicBezTo>
                    <a:pt x="252147" y="324882"/>
                    <a:pt x="324882" y="252147"/>
                    <a:pt x="324882" y="162441"/>
                  </a:cubicBezTo>
                  <a:cubicBezTo>
                    <a:pt x="324882" y="72735"/>
                    <a:pt x="252147" y="0"/>
                    <a:pt x="162441"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5" name="Google Shape;2815;p42"/>
            <p:cNvSpPr/>
            <p:nvPr/>
          </p:nvSpPr>
          <p:spPr>
            <a:xfrm>
              <a:off x="6745332" y="2861216"/>
              <a:ext cx="139255" cy="162441"/>
            </a:xfrm>
            <a:custGeom>
              <a:avLst/>
              <a:gdLst/>
              <a:ahLst/>
              <a:cxnLst/>
              <a:rect l="l" t="t" r="r" b="b"/>
              <a:pathLst>
                <a:path w="139255" h="162441" extrusionOk="0">
                  <a:moveTo>
                    <a:pt x="139255" y="0"/>
                  </a:moveTo>
                  <a:cubicBezTo>
                    <a:pt x="80138" y="0"/>
                    <a:pt x="28424" y="31566"/>
                    <a:pt x="0" y="78776"/>
                  </a:cubicBezTo>
                  <a:lnTo>
                    <a:pt x="139255" y="162441"/>
                  </a:lnTo>
                  <a:lnTo>
                    <a:pt x="139255"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6" name="Google Shape;2816;p42"/>
            <p:cNvSpPr/>
            <p:nvPr/>
          </p:nvSpPr>
          <p:spPr>
            <a:xfrm>
              <a:off x="7163552" y="2861216"/>
              <a:ext cx="162441" cy="246664"/>
            </a:xfrm>
            <a:custGeom>
              <a:avLst/>
              <a:gdLst/>
              <a:ahLst/>
              <a:cxnLst/>
              <a:rect l="l" t="t" r="r" b="b"/>
              <a:pathLst>
                <a:path w="162441" h="246664" extrusionOk="0">
                  <a:moveTo>
                    <a:pt x="162441" y="0"/>
                  </a:moveTo>
                  <a:cubicBezTo>
                    <a:pt x="72735" y="0"/>
                    <a:pt x="0" y="72735"/>
                    <a:pt x="0" y="162441"/>
                  </a:cubicBezTo>
                  <a:cubicBezTo>
                    <a:pt x="0" y="193274"/>
                    <a:pt x="8590" y="222082"/>
                    <a:pt x="23500" y="246665"/>
                  </a:cubicBezTo>
                  <a:lnTo>
                    <a:pt x="162406" y="162441"/>
                  </a:lnTo>
                  <a:lnTo>
                    <a:pt x="162406"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7" name="Google Shape;2817;p42"/>
            <p:cNvSpPr/>
            <p:nvPr/>
          </p:nvSpPr>
          <p:spPr>
            <a:xfrm>
              <a:off x="7187087" y="2861216"/>
              <a:ext cx="301346" cy="324882"/>
            </a:xfrm>
            <a:custGeom>
              <a:avLst/>
              <a:gdLst/>
              <a:ahLst/>
              <a:cxnLst/>
              <a:rect l="l" t="t" r="r" b="b"/>
              <a:pathLst>
                <a:path w="301346" h="324882" extrusionOk="0">
                  <a:moveTo>
                    <a:pt x="138906" y="0"/>
                  </a:moveTo>
                  <a:lnTo>
                    <a:pt x="138906" y="162441"/>
                  </a:lnTo>
                  <a:lnTo>
                    <a:pt x="0" y="246665"/>
                  </a:lnTo>
                  <a:cubicBezTo>
                    <a:pt x="28493" y="293560"/>
                    <a:pt x="80033" y="324882"/>
                    <a:pt x="138906" y="324882"/>
                  </a:cubicBezTo>
                  <a:cubicBezTo>
                    <a:pt x="228612" y="324882"/>
                    <a:pt x="301347" y="252147"/>
                    <a:pt x="301347" y="162441"/>
                  </a:cubicBezTo>
                  <a:cubicBezTo>
                    <a:pt x="301347" y="72735"/>
                    <a:pt x="228612" y="0"/>
                    <a:pt x="138906"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8" name="Google Shape;2818;p42"/>
            <p:cNvSpPr/>
            <p:nvPr/>
          </p:nvSpPr>
          <p:spPr>
            <a:xfrm>
              <a:off x="6386365" y="3332931"/>
              <a:ext cx="947405" cy="16970"/>
            </a:xfrm>
            <a:custGeom>
              <a:avLst/>
              <a:gdLst/>
              <a:ahLst/>
              <a:cxnLst/>
              <a:rect l="l" t="t" r="r" b="b"/>
              <a:pathLst>
                <a:path w="947405" h="16970" extrusionOk="0">
                  <a:moveTo>
                    <a:pt x="939208" y="0"/>
                  </a:moveTo>
                  <a:lnTo>
                    <a:pt x="8210" y="0"/>
                  </a:lnTo>
                  <a:cubicBezTo>
                    <a:pt x="-2719" y="0"/>
                    <a:pt x="-2754" y="16970"/>
                    <a:pt x="8210" y="16970"/>
                  </a:cubicBezTo>
                  <a:lnTo>
                    <a:pt x="939208" y="16970"/>
                  </a:lnTo>
                  <a:cubicBezTo>
                    <a:pt x="950138" y="16970"/>
                    <a:pt x="950138" y="0"/>
                    <a:pt x="939208"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9" name="Google Shape;2819;p42"/>
            <p:cNvSpPr/>
            <p:nvPr/>
          </p:nvSpPr>
          <p:spPr>
            <a:xfrm>
              <a:off x="6255072" y="3433147"/>
              <a:ext cx="1210005" cy="16970"/>
            </a:xfrm>
            <a:custGeom>
              <a:avLst/>
              <a:gdLst/>
              <a:ahLst/>
              <a:cxnLst/>
              <a:rect l="l" t="t" r="r" b="b"/>
              <a:pathLst>
                <a:path w="1210005" h="16970" extrusionOk="0">
                  <a:moveTo>
                    <a:pt x="1201796" y="0"/>
                  </a:moveTo>
                  <a:lnTo>
                    <a:pt x="8210" y="0"/>
                  </a:lnTo>
                  <a:cubicBezTo>
                    <a:pt x="-2719" y="0"/>
                    <a:pt x="-2754" y="16970"/>
                    <a:pt x="8210" y="16970"/>
                  </a:cubicBezTo>
                  <a:lnTo>
                    <a:pt x="1201796" y="16970"/>
                  </a:lnTo>
                  <a:cubicBezTo>
                    <a:pt x="1212725" y="17005"/>
                    <a:pt x="1212760" y="0"/>
                    <a:pt x="1201796"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0" name="Google Shape;2820;p42"/>
            <p:cNvSpPr/>
            <p:nvPr/>
          </p:nvSpPr>
          <p:spPr>
            <a:xfrm>
              <a:off x="6255072" y="3533398"/>
              <a:ext cx="1210005" cy="16970"/>
            </a:xfrm>
            <a:custGeom>
              <a:avLst/>
              <a:gdLst/>
              <a:ahLst/>
              <a:cxnLst/>
              <a:rect l="l" t="t" r="r" b="b"/>
              <a:pathLst>
                <a:path w="1210005" h="16970" extrusionOk="0">
                  <a:moveTo>
                    <a:pt x="1201796" y="0"/>
                  </a:moveTo>
                  <a:lnTo>
                    <a:pt x="8210" y="0"/>
                  </a:lnTo>
                  <a:cubicBezTo>
                    <a:pt x="-2719" y="0"/>
                    <a:pt x="-2754" y="16970"/>
                    <a:pt x="8210" y="16970"/>
                  </a:cubicBezTo>
                  <a:lnTo>
                    <a:pt x="1201796" y="16970"/>
                  </a:lnTo>
                  <a:cubicBezTo>
                    <a:pt x="1212725" y="16970"/>
                    <a:pt x="1212760" y="0"/>
                    <a:pt x="1201796"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1" name="Google Shape;2821;p42"/>
            <p:cNvSpPr/>
            <p:nvPr/>
          </p:nvSpPr>
          <p:spPr>
            <a:xfrm>
              <a:off x="6255072" y="3633614"/>
              <a:ext cx="1210005" cy="16970"/>
            </a:xfrm>
            <a:custGeom>
              <a:avLst/>
              <a:gdLst/>
              <a:ahLst/>
              <a:cxnLst/>
              <a:rect l="l" t="t" r="r" b="b"/>
              <a:pathLst>
                <a:path w="1210005" h="16970" extrusionOk="0">
                  <a:moveTo>
                    <a:pt x="1201796" y="0"/>
                  </a:moveTo>
                  <a:lnTo>
                    <a:pt x="8210" y="0"/>
                  </a:lnTo>
                  <a:cubicBezTo>
                    <a:pt x="-2719" y="0"/>
                    <a:pt x="-2754" y="16971"/>
                    <a:pt x="8210" y="16971"/>
                  </a:cubicBezTo>
                  <a:lnTo>
                    <a:pt x="1201796" y="16971"/>
                  </a:lnTo>
                  <a:cubicBezTo>
                    <a:pt x="1212725" y="16971"/>
                    <a:pt x="1212760" y="0"/>
                    <a:pt x="1201796"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2" name="Google Shape;2822;p42"/>
            <p:cNvSpPr/>
            <p:nvPr/>
          </p:nvSpPr>
          <p:spPr>
            <a:xfrm>
              <a:off x="7199448" y="3706489"/>
              <a:ext cx="417136" cy="353829"/>
            </a:xfrm>
            <a:custGeom>
              <a:avLst/>
              <a:gdLst/>
              <a:ahLst/>
              <a:cxnLst/>
              <a:rect l="l" t="t" r="r" b="b"/>
              <a:pathLst>
                <a:path w="417136" h="353829" extrusionOk="0">
                  <a:moveTo>
                    <a:pt x="417137" y="0"/>
                  </a:moveTo>
                  <a:cubicBezTo>
                    <a:pt x="204308" y="120050"/>
                    <a:pt x="0" y="139011"/>
                    <a:pt x="0" y="139011"/>
                  </a:cubicBezTo>
                  <a:cubicBezTo>
                    <a:pt x="101089" y="252740"/>
                    <a:pt x="79091" y="353829"/>
                    <a:pt x="79091" y="353829"/>
                  </a:cubicBezTo>
                  <a:cubicBezTo>
                    <a:pt x="79091" y="353829"/>
                    <a:pt x="259305" y="244325"/>
                    <a:pt x="417137"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3" name="Google Shape;2823;p42"/>
            <p:cNvSpPr/>
            <p:nvPr/>
          </p:nvSpPr>
          <p:spPr>
            <a:xfrm>
              <a:off x="6372158" y="1837126"/>
              <a:ext cx="923874" cy="238179"/>
            </a:xfrm>
            <a:custGeom>
              <a:avLst/>
              <a:gdLst/>
              <a:ahLst/>
              <a:cxnLst/>
              <a:rect l="l" t="t" r="r" b="b"/>
              <a:pathLst>
                <a:path w="923874" h="238179" extrusionOk="0">
                  <a:moveTo>
                    <a:pt x="866259" y="238179"/>
                  </a:moveTo>
                  <a:lnTo>
                    <a:pt x="57651" y="238179"/>
                  </a:lnTo>
                  <a:cubicBezTo>
                    <a:pt x="25875" y="238179"/>
                    <a:pt x="0" y="212305"/>
                    <a:pt x="0" y="180529"/>
                  </a:cubicBezTo>
                  <a:lnTo>
                    <a:pt x="0" y="57651"/>
                  </a:lnTo>
                  <a:cubicBezTo>
                    <a:pt x="0" y="25875"/>
                    <a:pt x="25875" y="0"/>
                    <a:pt x="57651" y="0"/>
                  </a:cubicBezTo>
                  <a:lnTo>
                    <a:pt x="866224" y="0"/>
                  </a:lnTo>
                  <a:cubicBezTo>
                    <a:pt x="898000" y="0"/>
                    <a:pt x="923874" y="25875"/>
                    <a:pt x="923874" y="57651"/>
                  </a:cubicBezTo>
                  <a:lnTo>
                    <a:pt x="923874" y="180494"/>
                  </a:lnTo>
                  <a:cubicBezTo>
                    <a:pt x="923909" y="212305"/>
                    <a:pt x="898035" y="238179"/>
                    <a:pt x="866259" y="238179"/>
                  </a:cubicBezTo>
                  <a:close/>
                  <a:moveTo>
                    <a:pt x="57651" y="24757"/>
                  </a:moveTo>
                  <a:cubicBezTo>
                    <a:pt x="39493" y="24757"/>
                    <a:pt x="24757" y="39528"/>
                    <a:pt x="24757" y="57651"/>
                  </a:cubicBezTo>
                  <a:lnTo>
                    <a:pt x="24757" y="180494"/>
                  </a:lnTo>
                  <a:cubicBezTo>
                    <a:pt x="24757" y="198652"/>
                    <a:pt x="39528" y="213387"/>
                    <a:pt x="57651" y="213387"/>
                  </a:cubicBezTo>
                  <a:lnTo>
                    <a:pt x="866224" y="213387"/>
                  </a:lnTo>
                  <a:cubicBezTo>
                    <a:pt x="884382" y="213387"/>
                    <a:pt x="899152" y="198617"/>
                    <a:pt x="899152" y="180494"/>
                  </a:cubicBezTo>
                  <a:lnTo>
                    <a:pt x="899152" y="57651"/>
                  </a:lnTo>
                  <a:cubicBezTo>
                    <a:pt x="899152" y="39493"/>
                    <a:pt x="884382" y="24757"/>
                    <a:pt x="866224" y="24757"/>
                  </a:cubicBezTo>
                  <a:lnTo>
                    <a:pt x="57651" y="24757"/>
                  </a:ln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4" name="Google Shape;2824;p42"/>
            <p:cNvSpPr/>
            <p:nvPr/>
          </p:nvSpPr>
          <p:spPr>
            <a:xfrm>
              <a:off x="6448036" y="1743928"/>
              <a:ext cx="772153" cy="238004"/>
            </a:xfrm>
            <a:custGeom>
              <a:avLst/>
              <a:gdLst/>
              <a:ahLst/>
              <a:cxnLst/>
              <a:rect l="l" t="t" r="r" b="b"/>
              <a:pathLst>
                <a:path w="772153" h="238004" extrusionOk="0">
                  <a:moveTo>
                    <a:pt x="724315" y="0"/>
                  </a:moveTo>
                  <a:lnTo>
                    <a:pt x="47838" y="0"/>
                  </a:lnTo>
                  <a:cubicBezTo>
                    <a:pt x="21405" y="0"/>
                    <a:pt x="0" y="21405"/>
                    <a:pt x="0" y="47838"/>
                  </a:cubicBezTo>
                  <a:lnTo>
                    <a:pt x="0" y="190166"/>
                  </a:lnTo>
                  <a:cubicBezTo>
                    <a:pt x="0" y="216600"/>
                    <a:pt x="21405" y="238005"/>
                    <a:pt x="47838" y="238005"/>
                  </a:cubicBezTo>
                  <a:lnTo>
                    <a:pt x="724315" y="238005"/>
                  </a:lnTo>
                  <a:cubicBezTo>
                    <a:pt x="750749" y="238005"/>
                    <a:pt x="772154" y="216600"/>
                    <a:pt x="772154" y="190166"/>
                  </a:cubicBezTo>
                  <a:lnTo>
                    <a:pt x="772154" y="47838"/>
                  </a:lnTo>
                  <a:cubicBezTo>
                    <a:pt x="772154" y="21440"/>
                    <a:pt x="750749" y="0"/>
                    <a:pt x="724315"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825" name="Google Shape;2825;p42"/>
          <p:cNvGrpSpPr/>
          <p:nvPr/>
        </p:nvGrpSpPr>
        <p:grpSpPr>
          <a:xfrm>
            <a:off x="7347359" y="865888"/>
            <a:ext cx="907090" cy="1175536"/>
            <a:chOff x="7261634" y="925888"/>
            <a:chExt cx="907090" cy="1175536"/>
          </a:xfrm>
        </p:grpSpPr>
        <p:sp>
          <p:nvSpPr>
            <p:cNvPr id="2826" name="Google Shape;2826;p42"/>
            <p:cNvSpPr/>
            <p:nvPr/>
          </p:nvSpPr>
          <p:spPr>
            <a:xfrm rot="-1990434">
              <a:off x="7833261" y="1565111"/>
              <a:ext cx="43881" cy="184752"/>
            </a:xfrm>
            <a:custGeom>
              <a:avLst/>
              <a:gdLst/>
              <a:ahLst/>
              <a:cxnLst/>
              <a:rect l="l" t="t" r="r" b="b"/>
              <a:pathLst>
                <a:path w="43856" h="184645" extrusionOk="0">
                  <a:moveTo>
                    <a:pt x="0" y="0"/>
                  </a:moveTo>
                  <a:lnTo>
                    <a:pt x="43857" y="0"/>
                  </a:lnTo>
                  <a:lnTo>
                    <a:pt x="43857" y="184645"/>
                  </a:lnTo>
                  <a:lnTo>
                    <a:pt x="0" y="184645"/>
                  </a:ln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7" name="Google Shape;2827;p42"/>
            <p:cNvSpPr/>
            <p:nvPr/>
          </p:nvSpPr>
          <p:spPr>
            <a:xfrm>
              <a:off x="7261634" y="925888"/>
              <a:ext cx="707943" cy="724591"/>
            </a:xfrm>
            <a:custGeom>
              <a:avLst/>
              <a:gdLst/>
              <a:ahLst/>
              <a:cxnLst/>
              <a:rect l="l" t="t" r="r" b="b"/>
              <a:pathLst>
                <a:path w="707943" h="724591" extrusionOk="0">
                  <a:moveTo>
                    <a:pt x="648251" y="166926"/>
                  </a:moveTo>
                  <a:cubicBezTo>
                    <a:pt x="526455" y="-2150"/>
                    <a:pt x="322391" y="-54143"/>
                    <a:pt x="158134" y="63811"/>
                  </a:cubicBezTo>
                  <a:cubicBezTo>
                    <a:pt x="-745" y="177890"/>
                    <a:pt x="-48863" y="371304"/>
                    <a:pt x="55020" y="553928"/>
                  </a:cubicBezTo>
                  <a:cubicBezTo>
                    <a:pt x="151745" y="723946"/>
                    <a:pt x="369217" y="782924"/>
                    <a:pt x="545137" y="657042"/>
                  </a:cubicBezTo>
                  <a:cubicBezTo>
                    <a:pt x="704226" y="543243"/>
                    <a:pt x="762575" y="325631"/>
                    <a:pt x="648251" y="166926"/>
                  </a:cubicBezTo>
                  <a:close/>
                  <a:moveTo>
                    <a:pt x="503688" y="593561"/>
                  </a:moveTo>
                  <a:cubicBezTo>
                    <a:pt x="365446" y="692485"/>
                    <a:pt x="194520" y="646113"/>
                    <a:pt x="118502" y="512515"/>
                  </a:cubicBezTo>
                  <a:cubicBezTo>
                    <a:pt x="36862" y="368999"/>
                    <a:pt x="74679" y="216999"/>
                    <a:pt x="199548" y="127328"/>
                  </a:cubicBezTo>
                  <a:cubicBezTo>
                    <a:pt x="328642" y="34654"/>
                    <a:pt x="489022" y="75509"/>
                    <a:pt x="584735" y="208374"/>
                  </a:cubicBezTo>
                  <a:cubicBezTo>
                    <a:pt x="674580" y="333103"/>
                    <a:pt x="628697" y="504099"/>
                    <a:pt x="503688" y="593561"/>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8" name="Google Shape;2828;p42"/>
            <p:cNvSpPr/>
            <p:nvPr/>
          </p:nvSpPr>
          <p:spPr>
            <a:xfrm>
              <a:off x="7859789" y="1701107"/>
              <a:ext cx="308935" cy="400317"/>
            </a:xfrm>
            <a:custGeom>
              <a:avLst/>
              <a:gdLst/>
              <a:ahLst/>
              <a:cxnLst/>
              <a:rect l="l" t="t" r="r" b="b"/>
              <a:pathLst>
                <a:path w="308935" h="400317" extrusionOk="0">
                  <a:moveTo>
                    <a:pt x="297948" y="361220"/>
                  </a:moveTo>
                  <a:lnTo>
                    <a:pt x="244069" y="396383"/>
                  </a:lnTo>
                  <a:cubicBezTo>
                    <a:pt x="232859" y="403681"/>
                    <a:pt x="217880" y="400539"/>
                    <a:pt x="210582" y="389330"/>
                  </a:cubicBezTo>
                  <a:lnTo>
                    <a:pt x="3934" y="72584"/>
                  </a:lnTo>
                  <a:cubicBezTo>
                    <a:pt x="-3364" y="61375"/>
                    <a:pt x="-222" y="46395"/>
                    <a:pt x="10988" y="39097"/>
                  </a:cubicBezTo>
                  <a:lnTo>
                    <a:pt x="64867" y="3934"/>
                  </a:lnTo>
                  <a:cubicBezTo>
                    <a:pt x="76076" y="-3364"/>
                    <a:pt x="91056" y="-221"/>
                    <a:pt x="98354" y="10987"/>
                  </a:cubicBezTo>
                  <a:lnTo>
                    <a:pt x="305002" y="327733"/>
                  </a:lnTo>
                  <a:cubicBezTo>
                    <a:pt x="312299" y="338942"/>
                    <a:pt x="309157" y="353922"/>
                    <a:pt x="297948" y="36122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9" name="Google Shape;2829;p42"/>
            <p:cNvSpPr/>
            <p:nvPr/>
          </p:nvSpPr>
          <p:spPr>
            <a:xfrm>
              <a:off x="7336898" y="1003084"/>
              <a:ext cx="556375" cy="569441"/>
            </a:xfrm>
            <a:custGeom>
              <a:avLst/>
              <a:gdLst/>
              <a:ahLst/>
              <a:cxnLst/>
              <a:rect l="l" t="t" r="r" b="b"/>
              <a:pathLst>
                <a:path w="556375" h="569441" extrusionOk="0">
                  <a:moveTo>
                    <a:pt x="428424" y="516364"/>
                  </a:moveTo>
                  <a:cubicBezTo>
                    <a:pt x="290182" y="615289"/>
                    <a:pt x="119256" y="568917"/>
                    <a:pt x="43238" y="435318"/>
                  </a:cubicBezTo>
                  <a:cubicBezTo>
                    <a:pt x="-38402" y="291803"/>
                    <a:pt x="-585" y="139803"/>
                    <a:pt x="124284" y="50132"/>
                  </a:cubicBezTo>
                  <a:cubicBezTo>
                    <a:pt x="253378" y="-42542"/>
                    <a:pt x="413758" y="-1687"/>
                    <a:pt x="509471" y="131178"/>
                  </a:cubicBezTo>
                  <a:cubicBezTo>
                    <a:pt x="599316" y="255907"/>
                    <a:pt x="553433" y="426903"/>
                    <a:pt x="428424" y="516364"/>
                  </a:cubicBezTo>
                  <a:close/>
                </a:path>
              </a:pathLst>
            </a:custGeom>
            <a:solidFill>
              <a:srgbClr val="AEB4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830" name="Google Shape;2830;p42"/>
          <p:cNvSpPr/>
          <p:nvPr/>
        </p:nvSpPr>
        <p:spPr>
          <a:xfrm>
            <a:off x="5866100" y="3857032"/>
            <a:ext cx="471300" cy="471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2"/>
          <p:cNvSpPr/>
          <p:nvPr/>
        </p:nvSpPr>
        <p:spPr>
          <a:xfrm>
            <a:off x="6541350" y="3857032"/>
            <a:ext cx="471300" cy="471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2"/>
          <p:cNvSpPr/>
          <p:nvPr/>
        </p:nvSpPr>
        <p:spPr>
          <a:xfrm>
            <a:off x="7216600" y="3857032"/>
            <a:ext cx="471300" cy="471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3" name="Google Shape;2833;p42"/>
          <p:cNvGrpSpPr/>
          <p:nvPr/>
        </p:nvGrpSpPr>
        <p:grpSpPr>
          <a:xfrm rot="5400000">
            <a:off x="1235025" y="455875"/>
            <a:ext cx="59100" cy="547725"/>
            <a:chOff x="1263425" y="3094400"/>
            <a:chExt cx="59100" cy="547725"/>
          </a:xfrm>
        </p:grpSpPr>
        <p:sp>
          <p:nvSpPr>
            <p:cNvPr id="2834" name="Google Shape;2834;p42"/>
            <p:cNvSpPr/>
            <p:nvPr/>
          </p:nvSpPr>
          <p:spPr>
            <a:xfrm>
              <a:off x="1263425" y="309440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35" name="Google Shape;2835;p42"/>
            <p:cNvSpPr/>
            <p:nvPr/>
          </p:nvSpPr>
          <p:spPr>
            <a:xfrm>
              <a:off x="1263425" y="325727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36" name="Google Shape;2836;p42"/>
            <p:cNvSpPr/>
            <p:nvPr/>
          </p:nvSpPr>
          <p:spPr>
            <a:xfrm>
              <a:off x="1263425" y="342015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37" name="Google Shape;2837;p42"/>
            <p:cNvSpPr/>
            <p:nvPr/>
          </p:nvSpPr>
          <p:spPr>
            <a:xfrm>
              <a:off x="1263425" y="358302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2838" name="Google Shape;2838;p42"/>
          <p:cNvGrpSpPr/>
          <p:nvPr/>
        </p:nvGrpSpPr>
        <p:grpSpPr>
          <a:xfrm>
            <a:off x="8022988" y="3126875"/>
            <a:ext cx="59100" cy="384850"/>
            <a:chOff x="1263425" y="3257275"/>
            <a:chExt cx="59100" cy="384850"/>
          </a:xfrm>
        </p:grpSpPr>
        <p:sp>
          <p:nvSpPr>
            <p:cNvPr id="2839" name="Google Shape;2839;p42"/>
            <p:cNvSpPr/>
            <p:nvPr/>
          </p:nvSpPr>
          <p:spPr>
            <a:xfrm>
              <a:off x="1263425" y="325727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40" name="Google Shape;2840;p42"/>
            <p:cNvSpPr/>
            <p:nvPr/>
          </p:nvSpPr>
          <p:spPr>
            <a:xfrm>
              <a:off x="1263425" y="342015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41" name="Google Shape;2841;p42"/>
            <p:cNvSpPr/>
            <p:nvPr/>
          </p:nvSpPr>
          <p:spPr>
            <a:xfrm>
              <a:off x="1263425" y="358302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2842" name="Google Shape;2842;p42"/>
          <p:cNvGrpSpPr/>
          <p:nvPr/>
        </p:nvGrpSpPr>
        <p:grpSpPr>
          <a:xfrm>
            <a:off x="5951916" y="3942229"/>
            <a:ext cx="300858" cy="300882"/>
            <a:chOff x="266768" y="1721375"/>
            <a:chExt cx="397907" cy="397887"/>
          </a:xfrm>
        </p:grpSpPr>
        <p:sp>
          <p:nvSpPr>
            <p:cNvPr id="2843" name="Google Shape;2843;p4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5" name="Google Shape;2845;p42"/>
          <p:cNvGrpSpPr/>
          <p:nvPr/>
        </p:nvGrpSpPr>
        <p:grpSpPr>
          <a:xfrm>
            <a:off x="6626585" y="3942232"/>
            <a:ext cx="300826" cy="300882"/>
            <a:chOff x="864491" y="1723250"/>
            <a:chExt cx="397866" cy="397887"/>
          </a:xfrm>
        </p:grpSpPr>
        <p:sp>
          <p:nvSpPr>
            <p:cNvPr id="2846" name="Google Shape;2846;p4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9" name="Google Shape;2849;p42"/>
          <p:cNvGrpSpPr/>
          <p:nvPr/>
        </p:nvGrpSpPr>
        <p:grpSpPr>
          <a:xfrm>
            <a:off x="7301217" y="3941645"/>
            <a:ext cx="302064" cy="302064"/>
            <a:chOff x="1190625" y="238125"/>
            <a:chExt cx="5235075" cy="5235075"/>
          </a:xfrm>
        </p:grpSpPr>
        <p:sp>
          <p:nvSpPr>
            <p:cNvPr id="2850" name="Google Shape;2850;p42"/>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2"/>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3">
            <a:extLst>
              <a:ext uri="{FF2B5EF4-FFF2-40B4-BE49-F238E27FC236}">
                <a16:creationId xmlns:a16="http://schemas.microsoft.com/office/drawing/2014/main" id="{1A9051C6-0759-4550-101A-778BA55083B7}"/>
              </a:ext>
            </a:extLst>
          </p:cNvPr>
          <p:cNvSpPr/>
          <p:nvPr/>
        </p:nvSpPr>
        <p:spPr>
          <a:xfrm>
            <a:off x="1153588" y="3452625"/>
            <a:ext cx="3892006" cy="6494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2">
                  <a:lumMod val="75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20"/>
        <p:cNvGrpSpPr/>
        <p:nvPr/>
      </p:nvGrpSpPr>
      <p:grpSpPr>
        <a:xfrm>
          <a:off x="0" y="0"/>
          <a:ext cx="0" cy="0"/>
          <a:chOff x="0" y="0"/>
          <a:chExt cx="0" cy="0"/>
        </a:xfrm>
      </p:grpSpPr>
      <p:sp>
        <p:nvSpPr>
          <p:cNvPr id="1921" name="Google Shape;1921;p26"/>
          <p:cNvSpPr txBox="1">
            <a:spLocks noGrp="1"/>
          </p:cNvSpPr>
          <p:nvPr>
            <p:ph type="title"/>
          </p:nvPr>
        </p:nvSpPr>
        <p:spPr>
          <a:xfrm>
            <a:off x="4436525" y="474292"/>
            <a:ext cx="3735944" cy="571211"/>
          </a:xfrm>
          <a:prstGeom prst="rect">
            <a:avLst/>
          </a:prstGeom>
        </p:spPr>
        <p:txBody>
          <a:bodyPr spcFirstLastPara="1" wrap="square" lIns="91425" tIns="91425" rIns="91425" bIns="91425" anchor="b" anchorCtr="0">
            <a:noAutofit/>
          </a:bodyPr>
          <a:lstStyle/>
          <a:p>
            <a:r>
              <a:rPr lang="en-US" dirty="0"/>
              <a:t>Introduction cont.</a:t>
            </a:r>
            <a:endParaRPr dirty="0"/>
          </a:p>
        </p:txBody>
      </p:sp>
      <p:sp>
        <p:nvSpPr>
          <p:cNvPr id="1922" name="Google Shape;1922;p26"/>
          <p:cNvSpPr txBox="1">
            <a:spLocks noGrp="1"/>
          </p:cNvSpPr>
          <p:nvPr>
            <p:ph type="subTitle" idx="1"/>
          </p:nvPr>
        </p:nvSpPr>
        <p:spPr>
          <a:xfrm>
            <a:off x="4445587" y="1317857"/>
            <a:ext cx="3914594" cy="3310335"/>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sz="1400"/>
              <a:t>The telecommunications industry is experiencing rapid growth and intense competition, necessitating a focus on customer retention.</a:t>
            </a:r>
          </a:p>
          <a:p>
            <a:pPr marL="0" lvl="0" indent="0" algn="l" rtl="0">
              <a:spcBef>
                <a:spcPts val="0"/>
              </a:spcBef>
              <a:spcAft>
                <a:spcPts val="0"/>
              </a:spcAft>
              <a:buNone/>
            </a:pPr>
            <a:endParaRPr lang="en-US" sz="1400"/>
          </a:p>
          <a:p>
            <a:pPr marL="171450" lvl="0" indent="-171450" algn="l" rtl="0">
              <a:spcBef>
                <a:spcPts val="0"/>
              </a:spcBef>
              <a:spcAft>
                <a:spcPts val="0"/>
              </a:spcAft>
              <a:buFont typeface="Arial" panose="020B0604020202020204" pitchFamily="34" charset="0"/>
              <a:buChar char="•"/>
            </a:pPr>
            <a:r>
              <a:rPr lang="en-US" sz="1400"/>
              <a:t>Customer churn, the loss of subscribers, poses a significant challenge to telecom companies.</a:t>
            </a:r>
          </a:p>
          <a:p>
            <a:pPr marL="0" lvl="0" indent="0" algn="l" rtl="0">
              <a:spcBef>
                <a:spcPts val="0"/>
              </a:spcBef>
              <a:spcAft>
                <a:spcPts val="0"/>
              </a:spcAft>
              <a:buNone/>
            </a:pPr>
            <a:endParaRPr lang="en-US" sz="1400"/>
          </a:p>
          <a:p>
            <a:pPr marL="171450" lvl="0" indent="-171450" algn="l" rtl="0">
              <a:spcBef>
                <a:spcPts val="0"/>
              </a:spcBef>
              <a:spcAft>
                <a:spcPts val="0"/>
              </a:spcAft>
              <a:buFont typeface="Arial" panose="020B0604020202020204" pitchFamily="34" charset="0"/>
              <a:buChar char="•"/>
            </a:pPr>
            <a:r>
              <a:rPr lang="en-US" sz="1400"/>
              <a:t>This presentation explores the application of data mining and machine learning techniques for predicting customer churn.</a:t>
            </a:r>
          </a:p>
        </p:txBody>
      </p:sp>
      <p:pic>
        <p:nvPicPr>
          <p:cNvPr id="1923" name="Google Shape;1923;p26"/>
          <p:cNvPicPr preferRelativeResize="0">
            <a:picLocks noGrp="1"/>
          </p:cNvPicPr>
          <p:nvPr>
            <p:ph type="pic" idx="2"/>
          </p:nvPr>
        </p:nvPicPr>
        <p:blipFill rotWithShape="1">
          <a:blip r:embed="rId3">
            <a:alphaModFix/>
          </a:blip>
          <a:srcRect t="10139" r="17661" b="27806"/>
          <a:stretch/>
        </p:blipFill>
        <p:spPr>
          <a:xfrm flipH="1">
            <a:off x="981575" y="754200"/>
            <a:ext cx="3217200" cy="3635100"/>
          </a:xfrm>
          <a:prstGeom prst="round1Rect">
            <a:avLst>
              <a:gd name="adj" fmla="val 16667"/>
            </a:avLst>
          </a:prstGeom>
        </p:spPr>
      </p:pic>
      <p:grpSp>
        <p:nvGrpSpPr>
          <p:cNvPr id="1924" name="Google Shape;1924;p26"/>
          <p:cNvGrpSpPr/>
          <p:nvPr/>
        </p:nvGrpSpPr>
        <p:grpSpPr>
          <a:xfrm>
            <a:off x="859943" y="3463457"/>
            <a:ext cx="743521" cy="1082141"/>
            <a:chOff x="6992672" y="4225072"/>
            <a:chExt cx="907951" cy="1321457"/>
          </a:xfrm>
        </p:grpSpPr>
        <p:sp>
          <p:nvSpPr>
            <p:cNvPr id="1925" name="Google Shape;1925;p26"/>
            <p:cNvSpPr/>
            <p:nvPr/>
          </p:nvSpPr>
          <p:spPr>
            <a:xfrm>
              <a:off x="6992672" y="4225072"/>
              <a:ext cx="907951" cy="1321457"/>
            </a:xfrm>
            <a:custGeom>
              <a:avLst/>
              <a:gdLst/>
              <a:ahLst/>
              <a:cxnLst/>
              <a:rect l="l" t="t" r="r" b="b"/>
              <a:pathLst>
                <a:path w="907951" h="1321457" extrusionOk="0">
                  <a:moveTo>
                    <a:pt x="822017" y="1321457"/>
                  </a:moveTo>
                  <a:cubicBezTo>
                    <a:pt x="592707" y="1312239"/>
                    <a:pt x="344576" y="1313845"/>
                    <a:pt x="85934" y="1321457"/>
                  </a:cubicBezTo>
                  <a:cubicBezTo>
                    <a:pt x="38480" y="1321457"/>
                    <a:pt x="0" y="1282977"/>
                    <a:pt x="0" y="1235523"/>
                  </a:cubicBezTo>
                  <a:cubicBezTo>
                    <a:pt x="14736" y="872614"/>
                    <a:pt x="14386" y="488929"/>
                    <a:pt x="0" y="85934"/>
                  </a:cubicBezTo>
                  <a:cubicBezTo>
                    <a:pt x="0" y="38480"/>
                    <a:pt x="38480" y="0"/>
                    <a:pt x="85934" y="0"/>
                  </a:cubicBezTo>
                  <a:cubicBezTo>
                    <a:pt x="327536" y="4609"/>
                    <a:pt x="573013" y="4470"/>
                    <a:pt x="822017" y="0"/>
                  </a:cubicBezTo>
                  <a:cubicBezTo>
                    <a:pt x="869472" y="0"/>
                    <a:pt x="907952" y="38480"/>
                    <a:pt x="907952" y="85934"/>
                  </a:cubicBezTo>
                  <a:cubicBezTo>
                    <a:pt x="893251" y="456316"/>
                    <a:pt x="893530" y="839756"/>
                    <a:pt x="907952" y="1235523"/>
                  </a:cubicBezTo>
                  <a:cubicBezTo>
                    <a:pt x="907952" y="1283012"/>
                    <a:pt x="869472" y="1321457"/>
                    <a:pt x="822017" y="1321457"/>
                  </a:cubicBezTo>
                  <a:close/>
                </a:path>
              </a:pathLst>
            </a:custGeom>
            <a:solidFill>
              <a:srgbClr val="4E8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926" name="Google Shape;1926;p26"/>
            <p:cNvGrpSpPr/>
            <p:nvPr/>
          </p:nvGrpSpPr>
          <p:grpSpPr>
            <a:xfrm>
              <a:off x="7117788" y="4313632"/>
              <a:ext cx="657722" cy="657579"/>
              <a:chOff x="7117788" y="4313632"/>
              <a:chExt cx="657722" cy="657579"/>
            </a:xfrm>
          </p:grpSpPr>
          <p:sp>
            <p:nvSpPr>
              <p:cNvPr id="1927" name="Google Shape;1927;p26"/>
              <p:cNvSpPr/>
              <p:nvPr/>
            </p:nvSpPr>
            <p:spPr>
              <a:xfrm>
                <a:off x="7446648" y="4313632"/>
                <a:ext cx="232068" cy="328786"/>
              </a:xfrm>
              <a:custGeom>
                <a:avLst/>
                <a:gdLst/>
                <a:ahLst/>
                <a:cxnLst/>
                <a:rect l="l" t="t" r="r" b="b"/>
                <a:pathLst>
                  <a:path w="232068" h="328786" extrusionOk="0">
                    <a:moveTo>
                      <a:pt x="232068" y="90747"/>
                    </a:moveTo>
                    <a:cubicBezTo>
                      <a:pt x="173615" y="32084"/>
                      <a:pt x="92674" y="-3499"/>
                      <a:pt x="209" y="273"/>
                    </a:cubicBezTo>
                    <a:cubicBezTo>
                      <a:pt x="139" y="273"/>
                      <a:pt x="69" y="273"/>
                      <a:pt x="0" y="273"/>
                    </a:cubicBezTo>
                    <a:lnTo>
                      <a:pt x="0" y="328786"/>
                    </a:lnTo>
                    <a:lnTo>
                      <a:pt x="232068" y="90747"/>
                    </a:lnTo>
                    <a:close/>
                  </a:path>
                </a:pathLst>
              </a:custGeom>
              <a:solidFill>
                <a:srgbClr val="00F9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8" name="Google Shape;1928;p26"/>
              <p:cNvSpPr/>
              <p:nvPr/>
            </p:nvSpPr>
            <p:spPr>
              <a:xfrm>
                <a:off x="7446648" y="4404344"/>
                <a:ext cx="314930" cy="238039"/>
              </a:xfrm>
              <a:custGeom>
                <a:avLst/>
                <a:gdLst/>
                <a:ahLst/>
                <a:cxnLst/>
                <a:rect l="l" t="t" r="r" b="b"/>
                <a:pathLst>
                  <a:path w="314930" h="238039" extrusionOk="0">
                    <a:moveTo>
                      <a:pt x="314930" y="140862"/>
                    </a:moveTo>
                    <a:cubicBezTo>
                      <a:pt x="299112" y="86982"/>
                      <a:pt x="270444" y="38515"/>
                      <a:pt x="232068" y="0"/>
                    </a:cubicBezTo>
                    <a:lnTo>
                      <a:pt x="0" y="238040"/>
                    </a:lnTo>
                    <a:lnTo>
                      <a:pt x="314930" y="140862"/>
                    </a:lnTo>
                    <a:close/>
                  </a:path>
                </a:pathLst>
              </a:custGeom>
              <a:solidFill>
                <a:srgbClr val="B66D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9" name="Google Shape;1929;p26"/>
              <p:cNvSpPr/>
              <p:nvPr/>
            </p:nvSpPr>
            <p:spPr>
              <a:xfrm>
                <a:off x="7117788" y="4313905"/>
                <a:ext cx="542526" cy="657306"/>
              </a:xfrm>
              <a:custGeom>
                <a:avLst/>
                <a:gdLst/>
                <a:ahLst/>
                <a:cxnLst/>
                <a:rect l="l" t="t" r="r" b="b"/>
                <a:pathLst>
                  <a:path w="542526" h="657306" extrusionOk="0">
                    <a:moveTo>
                      <a:pt x="328860" y="0"/>
                    </a:moveTo>
                    <a:cubicBezTo>
                      <a:pt x="147598" y="7507"/>
                      <a:pt x="10019" y="146553"/>
                      <a:pt x="416" y="328653"/>
                    </a:cubicBezTo>
                    <a:cubicBezTo>
                      <a:pt x="-9151" y="509915"/>
                      <a:pt x="147563" y="657306"/>
                      <a:pt x="329070" y="657306"/>
                    </a:cubicBezTo>
                    <a:cubicBezTo>
                      <a:pt x="410569" y="657306"/>
                      <a:pt x="485086" y="627556"/>
                      <a:pt x="542527" y="578460"/>
                    </a:cubicBezTo>
                    <a:lnTo>
                      <a:pt x="328860" y="328513"/>
                    </a:lnTo>
                    <a:lnTo>
                      <a:pt x="328860" y="0"/>
                    </a:lnTo>
                    <a:close/>
                  </a:path>
                </a:pathLst>
              </a:custGeom>
              <a:solidFill>
                <a:srgbClr val="A2F2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0" name="Google Shape;1930;p26"/>
              <p:cNvSpPr/>
              <p:nvPr/>
            </p:nvSpPr>
            <p:spPr>
              <a:xfrm>
                <a:off x="7446648" y="4545205"/>
                <a:ext cx="328862" cy="347159"/>
              </a:xfrm>
              <a:custGeom>
                <a:avLst/>
                <a:gdLst/>
                <a:ahLst/>
                <a:cxnLst/>
                <a:rect l="l" t="t" r="r" b="b"/>
                <a:pathLst>
                  <a:path w="328862" h="347159" extrusionOk="0">
                    <a:moveTo>
                      <a:pt x="328863" y="97353"/>
                    </a:moveTo>
                    <a:cubicBezTo>
                      <a:pt x="328863" y="63691"/>
                      <a:pt x="324009" y="30973"/>
                      <a:pt x="314930" y="0"/>
                    </a:cubicBezTo>
                    <a:lnTo>
                      <a:pt x="0" y="97213"/>
                    </a:lnTo>
                    <a:lnTo>
                      <a:pt x="213666" y="347160"/>
                    </a:lnTo>
                    <a:cubicBezTo>
                      <a:pt x="284132" y="286890"/>
                      <a:pt x="328863" y="197360"/>
                      <a:pt x="328863" y="97353"/>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31" name="Google Shape;1931;p26"/>
            <p:cNvGrpSpPr/>
            <p:nvPr/>
          </p:nvGrpSpPr>
          <p:grpSpPr>
            <a:xfrm>
              <a:off x="7158221" y="5096744"/>
              <a:ext cx="576875" cy="129581"/>
              <a:chOff x="7158221" y="5096744"/>
              <a:chExt cx="576875" cy="129581"/>
            </a:xfrm>
          </p:grpSpPr>
          <p:sp>
            <p:nvSpPr>
              <p:cNvPr id="1932" name="Google Shape;1932;p26"/>
              <p:cNvSpPr/>
              <p:nvPr/>
            </p:nvSpPr>
            <p:spPr>
              <a:xfrm>
                <a:off x="7158221" y="5096744"/>
                <a:ext cx="86074" cy="86074"/>
              </a:xfrm>
              <a:custGeom>
                <a:avLst/>
                <a:gdLst/>
                <a:ahLst/>
                <a:cxnLst/>
                <a:rect l="l" t="t" r="r" b="b"/>
                <a:pathLst>
                  <a:path w="86074" h="86074" extrusionOk="0">
                    <a:moveTo>
                      <a:pt x="66555" y="86074"/>
                    </a:moveTo>
                    <a:lnTo>
                      <a:pt x="19520" y="86074"/>
                    </a:lnTo>
                    <a:cubicBezTo>
                      <a:pt x="8730" y="86074"/>
                      <a:pt x="0" y="77345"/>
                      <a:pt x="0" y="66555"/>
                    </a:cubicBezTo>
                    <a:lnTo>
                      <a:pt x="0" y="19519"/>
                    </a:lnTo>
                    <a:cubicBezTo>
                      <a:pt x="0" y="8730"/>
                      <a:pt x="8730" y="0"/>
                      <a:pt x="19520" y="0"/>
                    </a:cubicBezTo>
                    <a:lnTo>
                      <a:pt x="66555" y="0"/>
                    </a:lnTo>
                    <a:cubicBezTo>
                      <a:pt x="77345" y="0"/>
                      <a:pt x="86074" y="8730"/>
                      <a:pt x="86074" y="19519"/>
                    </a:cubicBezTo>
                    <a:lnTo>
                      <a:pt x="86074" y="66555"/>
                    </a:lnTo>
                    <a:cubicBezTo>
                      <a:pt x="86074" y="77345"/>
                      <a:pt x="77310" y="86074"/>
                      <a:pt x="66555" y="86074"/>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933" name="Google Shape;1933;p26"/>
              <p:cNvGrpSpPr/>
              <p:nvPr/>
            </p:nvGrpSpPr>
            <p:grpSpPr>
              <a:xfrm>
                <a:off x="7294067" y="5096744"/>
                <a:ext cx="441029" cy="129581"/>
                <a:chOff x="7294067" y="5096744"/>
                <a:chExt cx="441029" cy="129581"/>
              </a:xfrm>
            </p:grpSpPr>
            <p:sp>
              <p:nvSpPr>
                <p:cNvPr id="1934" name="Google Shape;1934;p26"/>
                <p:cNvSpPr/>
                <p:nvPr/>
              </p:nvSpPr>
              <p:spPr>
                <a:xfrm>
                  <a:off x="7393921" y="5096744"/>
                  <a:ext cx="341175" cy="24058"/>
                </a:xfrm>
                <a:custGeom>
                  <a:avLst/>
                  <a:gdLst/>
                  <a:ahLst/>
                  <a:cxnLst/>
                  <a:rect l="l" t="t" r="r" b="b"/>
                  <a:pathLst>
                    <a:path w="341175" h="24058" extrusionOk="0">
                      <a:moveTo>
                        <a:pt x="329561" y="0"/>
                      </a:moveTo>
                      <a:lnTo>
                        <a:pt x="11628" y="0"/>
                      </a:lnTo>
                      <a:cubicBezTo>
                        <a:pt x="-3876" y="0"/>
                        <a:pt x="-3876" y="24059"/>
                        <a:pt x="11628" y="24059"/>
                      </a:cubicBezTo>
                      <a:lnTo>
                        <a:pt x="329561" y="24059"/>
                      </a:lnTo>
                      <a:cubicBezTo>
                        <a:pt x="345030" y="24059"/>
                        <a:pt x="345065" y="0"/>
                        <a:pt x="329561"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5" name="Google Shape;1935;p26"/>
                <p:cNvSpPr/>
                <p:nvPr/>
              </p:nvSpPr>
              <p:spPr>
                <a:xfrm>
                  <a:off x="7294067" y="5149505"/>
                  <a:ext cx="441029" cy="24058"/>
                </a:xfrm>
                <a:custGeom>
                  <a:avLst/>
                  <a:gdLst/>
                  <a:ahLst/>
                  <a:cxnLst/>
                  <a:rect l="l" t="t" r="r" b="b"/>
                  <a:pathLst>
                    <a:path w="441029" h="24058" extrusionOk="0">
                      <a:moveTo>
                        <a:pt x="429415" y="0"/>
                      </a:moveTo>
                      <a:lnTo>
                        <a:pt x="11615" y="0"/>
                      </a:lnTo>
                      <a:cubicBezTo>
                        <a:pt x="-3854" y="0"/>
                        <a:pt x="-3889" y="24059"/>
                        <a:pt x="11615" y="24059"/>
                      </a:cubicBezTo>
                      <a:lnTo>
                        <a:pt x="429415" y="24059"/>
                      </a:lnTo>
                      <a:cubicBezTo>
                        <a:pt x="444884" y="24059"/>
                        <a:pt x="444919" y="0"/>
                        <a:pt x="429415"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6" name="Google Shape;1936;p26"/>
                <p:cNvSpPr/>
                <p:nvPr/>
              </p:nvSpPr>
              <p:spPr>
                <a:xfrm>
                  <a:off x="7294067" y="5202267"/>
                  <a:ext cx="441029" cy="24058"/>
                </a:xfrm>
                <a:custGeom>
                  <a:avLst/>
                  <a:gdLst/>
                  <a:ahLst/>
                  <a:cxnLst/>
                  <a:rect l="l" t="t" r="r" b="b"/>
                  <a:pathLst>
                    <a:path w="441029" h="24058" extrusionOk="0">
                      <a:moveTo>
                        <a:pt x="429415" y="0"/>
                      </a:moveTo>
                      <a:lnTo>
                        <a:pt x="11615" y="0"/>
                      </a:lnTo>
                      <a:cubicBezTo>
                        <a:pt x="-3854" y="0"/>
                        <a:pt x="-3889" y="24059"/>
                        <a:pt x="11615" y="24059"/>
                      </a:cubicBezTo>
                      <a:lnTo>
                        <a:pt x="429415" y="24059"/>
                      </a:lnTo>
                      <a:cubicBezTo>
                        <a:pt x="444884" y="24059"/>
                        <a:pt x="444919" y="0"/>
                        <a:pt x="429415"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937" name="Google Shape;1937;p26"/>
            <p:cNvGrpSpPr/>
            <p:nvPr/>
          </p:nvGrpSpPr>
          <p:grpSpPr>
            <a:xfrm>
              <a:off x="7158221" y="5292322"/>
              <a:ext cx="576875" cy="129582"/>
              <a:chOff x="7158221" y="5292322"/>
              <a:chExt cx="576875" cy="129582"/>
            </a:xfrm>
          </p:grpSpPr>
          <p:sp>
            <p:nvSpPr>
              <p:cNvPr id="1938" name="Google Shape;1938;p26"/>
              <p:cNvSpPr/>
              <p:nvPr/>
            </p:nvSpPr>
            <p:spPr>
              <a:xfrm>
                <a:off x="7158221" y="5292322"/>
                <a:ext cx="86074" cy="86074"/>
              </a:xfrm>
              <a:custGeom>
                <a:avLst/>
                <a:gdLst/>
                <a:ahLst/>
                <a:cxnLst/>
                <a:rect l="l" t="t" r="r" b="b"/>
                <a:pathLst>
                  <a:path w="86074" h="86074" extrusionOk="0">
                    <a:moveTo>
                      <a:pt x="66555" y="86074"/>
                    </a:moveTo>
                    <a:lnTo>
                      <a:pt x="19520" y="86074"/>
                    </a:lnTo>
                    <a:cubicBezTo>
                      <a:pt x="8730" y="86074"/>
                      <a:pt x="0" y="77345"/>
                      <a:pt x="0" y="66555"/>
                    </a:cubicBezTo>
                    <a:lnTo>
                      <a:pt x="0" y="19519"/>
                    </a:lnTo>
                    <a:cubicBezTo>
                      <a:pt x="0" y="8730"/>
                      <a:pt x="8730" y="0"/>
                      <a:pt x="19520" y="0"/>
                    </a:cubicBezTo>
                    <a:lnTo>
                      <a:pt x="66555" y="0"/>
                    </a:lnTo>
                    <a:cubicBezTo>
                      <a:pt x="77345" y="0"/>
                      <a:pt x="86074" y="8730"/>
                      <a:pt x="86074" y="19519"/>
                    </a:cubicBezTo>
                    <a:lnTo>
                      <a:pt x="86074" y="66555"/>
                    </a:lnTo>
                    <a:cubicBezTo>
                      <a:pt x="86074" y="77345"/>
                      <a:pt x="77310" y="86074"/>
                      <a:pt x="66555" y="86074"/>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939" name="Google Shape;1939;p26"/>
              <p:cNvGrpSpPr/>
              <p:nvPr/>
            </p:nvGrpSpPr>
            <p:grpSpPr>
              <a:xfrm>
                <a:off x="7294067" y="5292322"/>
                <a:ext cx="441029" cy="129582"/>
                <a:chOff x="7294067" y="5292322"/>
                <a:chExt cx="441029" cy="129582"/>
              </a:xfrm>
            </p:grpSpPr>
            <p:sp>
              <p:nvSpPr>
                <p:cNvPr id="1940" name="Google Shape;1940;p26"/>
                <p:cNvSpPr/>
                <p:nvPr/>
              </p:nvSpPr>
              <p:spPr>
                <a:xfrm>
                  <a:off x="7393921" y="5292322"/>
                  <a:ext cx="341175" cy="24058"/>
                </a:xfrm>
                <a:custGeom>
                  <a:avLst/>
                  <a:gdLst/>
                  <a:ahLst/>
                  <a:cxnLst/>
                  <a:rect l="l" t="t" r="r" b="b"/>
                  <a:pathLst>
                    <a:path w="341175" h="24058" extrusionOk="0">
                      <a:moveTo>
                        <a:pt x="329561" y="0"/>
                      </a:moveTo>
                      <a:lnTo>
                        <a:pt x="11628" y="0"/>
                      </a:lnTo>
                      <a:cubicBezTo>
                        <a:pt x="-3876" y="0"/>
                        <a:pt x="-3876" y="24059"/>
                        <a:pt x="11628" y="24059"/>
                      </a:cubicBezTo>
                      <a:lnTo>
                        <a:pt x="329561" y="24059"/>
                      </a:lnTo>
                      <a:cubicBezTo>
                        <a:pt x="345030" y="24059"/>
                        <a:pt x="345065" y="0"/>
                        <a:pt x="329561"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1" name="Google Shape;1941;p26"/>
                <p:cNvSpPr/>
                <p:nvPr/>
              </p:nvSpPr>
              <p:spPr>
                <a:xfrm>
                  <a:off x="7294067" y="5345084"/>
                  <a:ext cx="441029" cy="24058"/>
                </a:xfrm>
                <a:custGeom>
                  <a:avLst/>
                  <a:gdLst/>
                  <a:ahLst/>
                  <a:cxnLst/>
                  <a:rect l="l" t="t" r="r" b="b"/>
                  <a:pathLst>
                    <a:path w="441029" h="24058" extrusionOk="0">
                      <a:moveTo>
                        <a:pt x="429415" y="0"/>
                      </a:moveTo>
                      <a:lnTo>
                        <a:pt x="11615" y="0"/>
                      </a:lnTo>
                      <a:cubicBezTo>
                        <a:pt x="-3854" y="0"/>
                        <a:pt x="-3889" y="24059"/>
                        <a:pt x="11615" y="24059"/>
                      </a:cubicBezTo>
                      <a:lnTo>
                        <a:pt x="429415" y="24059"/>
                      </a:lnTo>
                      <a:cubicBezTo>
                        <a:pt x="444884" y="24059"/>
                        <a:pt x="444919" y="0"/>
                        <a:pt x="429415"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2" name="Google Shape;1942;p26"/>
                <p:cNvSpPr/>
                <p:nvPr/>
              </p:nvSpPr>
              <p:spPr>
                <a:xfrm>
                  <a:off x="7294067" y="5397846"/>
                  <a:ext cx="441029" cy="24058"/>
                </a:xfrm>
                <a:custGeom>
                  <a:avLst/>
                  <a:gdLst/>
                  <a:ahLst/>
                  <a:cxnLst/>
                  <a:rect l="l" t="t" r="r" b="b"/>
                  <a:pathLst>
                    <a:path w="441029" h="24058" extrusionOk="0">
                      <a:moveTo>
                        <a:pt x="429415" y="0"/>
                      </a:moveTo>
                      <a:lnTo>
                        <a:pt x="11615" y="0"/>
                      </a:lnTo>
                      <a:cubicBezTo>
                        <a:pt x="-3854" y="0"/>
                        <a:pt x="-3889" y="24059"/>
                        <a:pt x="11615" y="24059"/>
                      </a:cubicBezTo>
                      <a:lnTo>
                        <a:pt x="429415" y="24059"/>
                      </a:lnTo>
                      <a:cubicBezTo>
                        <a:pt x="444884" y="24059"/>
                        <a:pt x="444919" y="0"/>
                        <a:pt x="429415"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94"/>
        <p:cNvGrpSpPr/>
        <p:nvPr/>
      </p:nvGrpSpPr>
      <p:grpSpPr>
        <a:xfrm>
          <a:off x="0" y="0"/>
          <a:ext cx="0" cy="0"/>
          <a:chOff x="0" y="0"/>
          <a:chExt cx="0" cy="0"/>
        </a:xfrm>
      </p:grpSpPr>
      <p:sp>
        <p:nvSpPr>
          <p:cNvPr id="1998" name="Google Shape;1998;p28"/>
          <p:cNvSpPr txBox="1">
            <a:spLocks noGrp="1"/>
          </p:cNvSpPr>
          <p:nvPr>
            <p:ph type="subTitle" idx="2"/>
          </p:nvPr>
        </p:nvSpPr>
        <p:spPr>
          <a:xfrm>
            <a:off x="4271134" y="1116317"/>
            <a:ext cx="3984245" cy="27812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Develop a customer churn prediction model tailored for the telecommunication industry.</a:t>
            </a:r>
          </a:p>
          <a:p>
            <a:pPr marL="0" lvl="0" indent="0" algn="l" rtl="0">
              <a:spcBef>
                <a:spcPts val="0"/>
              </a:spcBef>
              <a:spcAft>
                <a:spcPts val="0"/>
              </a:spcAft>
            </a:pPr>
            <a:endParaRPr lang="en-US" dirty="0"/>
          </a:p>
          <a:p>
            <a:pPr marL="171450" lvl="0" indent="-171450" algn="l" rtl="0">
              <a:spcBef>
                <a:spcPts val="0"/>
              </a:spcBef>
              <a:spcAft>
                <a:spcPts val="0"/>
              </a:spcAft>
              <a:buFont typeface="Arial" panose="020B0604020202020204" pitchFamily="34" charset="0"/>
              <a:buChar char="•"/>
            </a:pPr>
            <a:r>
              <a:rPr lang="en-US" dirty="0"/>
              <a:t>Utilize data mining techniques and machine learning algorithms to predict which customers are likely to churn.</a:t>
            </a:r>
          </a:p>
          <a:p>
            <a:pPr marL="171450" lvl="0" indent="-171450" algn="l" rtl="0">
              <a:spcBef>
                <a:spcPts val="0"/>
              </a:spcBef>
              <a:spcAft>
                <a:spcPts val="0"/>
              </a:spcAft>
              <a:buFont typeface="Arial" panose="020B0604020202020204" pitchFamily="34" charset="0"/>
              <a:buChar char="•"/>
            </a:pPr>
            <a:endParaRPr lang="en-US" dirty="0"/>
          </a:p>
          <a:p>
            <a:pPr marL="171450" lvl="0" indent="-171450" algn="l" rtl="0">
              <a:spcBef>
                <a:spcPts val="0"/>
              </a:spcBef>
              <a:spcAft>
                <a:spcPts val="0"/>
              </a:spcAft>
              <a:buFont typeface="Arial" panose="020B0604020202020204" pitchFamily="34" charset="0"/>
              <a:buChar char="•"/>
            </a:pPr>
            <a:r>
              <a:rPr lang="en-US" dirty="0"/>
              <a:t>Enable telecommunication companies to implement proactive retention strategies, thereby minimizing churn and maximizing profitability.</a:t>
            </a:r>
          </a:p>
          <a:p>
            <a:pPr marL="171450" lvl="0" indent="-171450" algn="l" rtl="0">
              <a:spcBef>
                <a:spcPts val="0"/>
              </a:spcBef>
              <a:spcAft>
                <a:spcPts val="0"/>
              </a:spcAft>
              <a:buFont typeface="Arial" panose="020B0604020202020204" pitchFamily="34" charset="0"/>
              <a:buChar char="•"/>
            </a:pPr>
            <a:endParaRPr lang="en-US" dirty="0"/>
          </a:p>
          <a:p>
            <a:pPr marL="171450" lvl="0" indent="-171450" algn="l" rtl="0">
              <a:spcBef>
                <a:spcPts val="0"/>
              </a:spcBef>
              <a:spcAft>
                <a:spcPts val="0"/>
              </a:spcAft>
              <a:buFont typeface="Arial" panose="020B0604020202020204" pitchFamily="34" charset="0"/>
              <a:buChar char="•"/>
            </a:pPr>
            <a:r>
              <a:rPr lang="en-US" dirty="0"/>
              <a:t>To deploy an interactive user interface with the algorithm implemented.</a:t>
            </a:r>
            <a:endParaRPr dirty="0"/>
          </a:p>
        </p:txBody>
      </p:sp>
      <p:sp>
        <p:nvSpPr>
          <p:cNvPr id="1999" name="Google Shape;1999;p28"/>
          <p:cNvSpPr txBox="1">
            <a:spLocks noGrp="1"/>
          </p:cNvSpPr>
          <p:nvPr>
            <p:ph type="subTitle" idx="3"/>
          </p:nvPr>
        </p:nvSpPr>
        <p:spPr>
          <a:xfrm>
            <a:off x="3697706" y="1011252"/>
            <a:ext cx="3678900" cy="445200"/>
          </a:xfrm>
          <a:prstGeom prst="rect">
            <a:avLst/>
          </a:prstGeom>
        </p:spPr>
        <p:txBody>
          <a:bodyPr spcFirstLastPara="1" wrap="square" lIns="91425" tIns="91425" rIns="91425" bIns="91425" anchor="b" anchorCtr="0">
            <a:noAutofit/>
          </a:bodyPr>
          <a:lstStyle/>
          <a:p>
            <a:r>
              <a:rPr lang="en" sz="2800"/>
              <a:t>Our Objective</a:t>
            </a:r>
            <a:endParaRPr lang="en" sz="2800">
              <a:solidFill>
                <a:srgbClr val="000000"/>
              </a:solidFill>
            </a:endParaRPr>
          </a:p>
          <a:p>
            <a:pPr marL="0" indent="0"/>
            <a:endParaRPr lang="en" sz="2800"/>
          </a:p>
        </p:txBody>
      </p:sp>
      <p:grpSp>
        <p:nvGrpSpPr>
          <p:cNvPr id="2000" name="Google Shape;2000;p28"/>
          <p:cNvGrpSpPr/>
          <p:nvPr/>
        </p:nvGrpSpPr>
        <p:grpSpPr>
          <a:xfrm>
            <a:off x="863030" y="1563351"/>
            <a:ext cx="2635955" cy="4982864"/>
            <a:chOff x="1368483" y="12"/>
            <a:chExt cx="1435862" cy="2714274"/>
          </a:xfrm>
        </p:grpSpPr>
        <p:sp>
          <p:nvSpPr>
            <p:cNvPr id="2001" name="Google Shape;2001;p28"/>
            <p:cNvSpPr/>
            <p:nvPr/>
          </p:nvSpPr>
          <p:spPr>
            <a:xfrm>
              <a:off x="1368483" y="785422"/>
              <a:ext cx="900549" cy="1928864"/>
            </a:xfrm>
            <a:custGeom>
              <a:avLst/>
              <a:gdLst/>
              <a:ahLst/>
              <a:cxnLst/>
              <a:rect l="l" t="t" r="r" b="b"/>
              <a:pathLst>
                <a:path w="900549" h="1928864" extrusionOk="0">
                  <a:moveTo>
                    <a:pt x="483307" y="1928865"/>
                  </a:moveTo>
                  <a:cubicBezTo>
                    <a:pt x="483307" y="1928865"/>
                    <a:pt x="719147" y="827011"/>
                    <a:pt x="722150" y="811996"/>
                  </a:cubicBezTo>
                  <a:cubicBezTo>
                    <a:pt x="725188" y="796981"/>
                    <a:pt x="872614" y="587435"/>
                    <a:pt x="900549" y="336266"/>
                  </a:cubicBezTo>
                  <a:lnTo>
                    <a:pt x="522835" y="0"/>
                  </a:lnTo>
                  <a:cubicBezTo>
                    <a:pt x="522835" y="0"/>
                    <a:pt x="430092" y="114847"/>
                    <a:pt x="406417" y="196801"/>
                  </a:cubicBezTo>
                  <a:cubicBezTo>
                    <a:pt x="382777" y="278755"/>
                    <a:pt x="359032" y="630000"/>
                    <a:pt x="350722" y="688000"/>
                  </a:cubicBezTo>
                  <a:cubicBezTo>
                    <a:pt x="342411" y="746000"/>
                    <a:pt x="0" y="1779972"/>
                    <a:pt x="0" y="1779972"/>
                  </a:cubicBezTo>
                  <a:lnTo>
                    <a:pt x="483307" y="1928865"/>
                  </a:lnTo>
                  <a:close/>
                </a:path>
              </a:pathLst>
            </a:custGeom>
            <a:solidFill>
              <a:srgbClr val="AEB4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2" name="Google Shape;2002;p28"/>
            <p:cNvSpPr/>
            <p:nvPr/>
          </p:nvSpPr>
          <p:spPr>
            <a:xfrm>
              <a:off x="1750545" y="12"/>
              <a:ext cx="1053800" cy="1276010"/>
            </a:xfrm>
            <a:custGeom>
              <a:avLst/>
              <a:gdLst/>
              <a:ahLst/>
              <a:cxnLst/>
              <a:rect l="l" t="t" r="r" b="b"/>
              <a:pathLst>
                <a:path w="1053800" h="1276010" extrusionOk="0">
                  <a:moveTo>
                    <a:pt x="1010839" y="1109420"/>
                  </a:moveTo>
                  <a:cubicBezTo>
                    <a:pt x="768225" y="1165918"/>
                    <a:pt x="531373" y="1221054"/>
                    <a:pt x="301643" y="1274549"/>
                  </a:cubicBezTo>
                  <a:cubicBezTo>
                    <a:pt x="271195" y="1281638"/>
                    <a:pt x="240885" y="1262223"/>
                    <a:pt x="234600" y="1231599"/>
                  </a:cubicBezTo>
                  <a:cubicBezTo>
                    <a:pt x="175483" y="942439"/>
                    <a:pt x="93808" y="600587"/>
                    <a:pt x="1693" y="234256"/>
                  </a:cubicBezTo>
                  <a:cubicBezTo>
                    <a:pt x="-5884" y="204122"/>
                    <a:pt x="12693" y="173603"/>
                    <a:pt x="42967" y="166584"/>
                  </a:cubicBezTo>
                  <a:cubicBezTo>
                    <a:pt x="282264" y="117524"/>
                    <a:pt x="518662" y="62562"/>
                    <a:pt x="752128" y="1454"/>
                  </a:cubicBezTo>
                  <a:cubicBezTo>
                    <a:pt x="781599" y="-5390"/>
                    <a:pt x="811140" y="12558"/>
                    <a:pt x="818578" y="41890"/>
                  </a:cubicBezTo>
                  <a:cubicBezTo>
                    <a:pt x="912054" y="409617"/>
                    <a:pt x="994322" y="752971"/>
                    <a:pt x="1052706" y="1044366"/>
                  </a:cubicBezTo>
                  <a:cubicBezTo>
                    <a:pt x="1058608" y="1073803"/>
                    <a:pt x="1040066" y="1102610"/>
                    <a:pt x="1010839" y="1109420"/>
                  </a:cubicBezTo>
                  <a:close/>
                </a:path>
              </a:pathLst>
            </a:custGeom>
            <a:solidFill>
              <a:srgbClr val="B66D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03" name="Google Shape;2003;p28"/>
            <p:cNvGrpSpPr/>
            <p:nvPr/>
          </p:nvGrpSpPr>
          <p:grpSpPr>
            <a:xfrm>
              <a:off x="1820609" y="77623"/>
              <a:ext cx="887489" cy="1120396"/>
              <a:chOff x="1820609" y="77623"/>
              <a:chExt cx="887489" cy="1120396"/>
            </a:xfrm>
          </p:grpSpPr>
          <p:sp>
            <p:nvSpPr>
              <p:cNvPr id="2004" name="Google Shape;2004;p28"/>
              <p:cNvSpPr/>
              <p:nvPr/>
            </p:nvSpPr>
            <p:spPr>
              <a:xfrm>
                <a:off x="1820609" y="77623"/>
                <a:ext cx="887454" cy="1120396"/>
              </a:xfrm>
              <a:custGeom>
                <a:avLst/>
                <a:gdLst/>
                <a:ahLst/>
                <a:cxnLst/>
                <a:rect l="l" t="t" r="r" b="b"/>
                <a:pathLst>
                  <a:path w="887454" h="1120396" extrusionOk="0">
                    <a:moveTo>
                      <a:pt x="0" y="159054"/>
                    </a:moveTo>
                    <a:cubicBezTo>
                      <a:pt x="113241" y="483622"/>
                      <a:pt x="211781" y="1120396"/>
                      <a:pt x="211781" y="1120396"/>
                    </a:cubicBezTo>
                    <a:cubicBezTo>
                      <a:pt x="211781" y="1120396"/>
                      <a:pt x="625600" y="1034601"/>
                      <a:pt x="771839" y="989975"/>
                    </a:cubicBezTo>
                    <a:cubicBezTo>
                      <a:pt x="854352" y="904495"/>
                      <a:pt x="887455" y="794362"/>
                      <a:pt x="887455" y="794362"/>
                    </a:cubicBezTo>
                    <a:cubicBezTo>
                      <a:pt x="825858" y="445700"/>
                      <a:pt x="682902" y="0"/>
                      <a:pt x="682902" y="0"/>
                    </a:cubicBezTo>
                    <a:cubicBezTo>
                      <a:pt x="256651" y="109854"/>
                      <a:pt x="0" y="159054"/>
                      <a:pt x="0" y="1590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05" name="Google Shape;2005;p28"/>
              <p:cNvGrpSpPr/>
              <p:nvPr/>
            </p:nvGrpSpPr>
            <p:grpSpPr>
              <a:xfrm>
                <a:off x="1949906" y="240707"/>
                <a:ext cx="597745" cy="345964"/>
                <a:chOff x="1949906" y="240707"/>
                <a:chExt cx="597745" cy="345964"/>
              </a:xfrm>
            </p:grpSpPr>
            <p:grpSp>
              <p:nvGrpSpPr>
                <p:cNvPr id="2006" name="Google Shape;2006;p28"/>
                <p:cNvGrpSpPr/>
                <p:nvPr/>
              </p:nvGrpSpPr>
              <p:grpSpPr>
                <a:xfrm>
                  <a:off x="1949906" y="311134"/>
                  <a:ext cx="256028" cy="275537"/>
                  <a:chOff x="1949906" y="311134"/>
                  <a:chExt cx="256028" cy="275537"/>
                </a:xfrm>
              </p:grpSpPr>
              <p:sp>
                <p:nvSpPr>
                  <p:cNvPr id="2007" name="Google Shape;2007;p28"/>
                  <p:cNvSpPr/>
                  <p:nvPr/>
                </p:nvSpPr>
                <p:spPr>
                  <a:xfrm>
                    <a:off x="1949906" y="334868"/>
                    <a:ext cx="255161" cy="251803"/>
                  </a:xfrm>
                  <a:custGeom>
                    <a:avLst/>
                    <a:gdLst/>
                    <a:ahLst/>
                    <a:cxnLst/>
                    <a:rect l="l" t="t" r="r" b="b"/>
                    <a:pathLst>
                      <a:path w="255161" h="251803" extrusionOk="0">
                        <a:moveTo>
                          <a:pt x="170827" y="104197"/>
                        </a:moveTo>
                        <a:cubicBezTo>
                          <a:pt x="172154" y="107095"/>
                          <a:pt x="173237" y="110168"/>
                          <a:pt x="174005" y="113415"/>
                        </a:cubicBezTo>
                        <a:cubicBezTo>
                          <a:pt x="179976" y="139046"/>
                          <a:pt x="164018" y="164676"/>
                          <a:pt x="138388" y="170647"/>
                        </a:cubicBezTo>
                        <a:cubicBezTo>
                          <a:pt x="112758" y="176618"/>
                          <a:pt x="87127" y="160660"/>
                          <a:pt x="81156" y="135030"/>
                        </a:cubicBezTo>
                        <a:cubicBezTo>
                          <a:pt x="75185" y="109400"/>
                          <a:pt x="91143" y="83770"/>
                          <a:pt x="116773" y="77798"/>
                        </a:cubicBezTo>
                        <a:lnTo>
                          <a:pt x="98651" y="0"/>
                        </a:lnTo>
                        <a:cubicBezTo>
                          <a:pt x="30036" y="15958"/>
                          <a:pt x="-12635" y="84538"/>
                          <a:pt x="3358" y="153153"/>
                        </a:cubicBezTo>
                        <a:cubicBezTo>
                          <a:pt x="19316" y="221768"/>
                          <a:pt x="87896" y="264438"/>
                          <a:pt x="156511" y="248445"/>
                        </a:cubicBezTo>
                        <a:cubicBezTo>
                          <a:pt x="225125" y="232488"/>
                          <a:pt x="267796" y="163908"/>
                          <a:pt x="251803" y="95293"/>
                        </a:cubicBezTo>
                        <a:cubicBezTo>
                          <a:pt x="249778" y="86633"/>
                          <a:pt x="246915" y="78357"/>
                          <a:pt x="243318" y="70605"/>
                        </a:cubicBezTo>
                        <a:lnTo>
                          <a:pt x="170827" y="104197"/>
                        </a:ln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8" name="Google Shape;2008;p28"/>
                  <p:cNvSpPr/>
                  <p:nvPr/>
                </p:nvSpPr>
                <p:spPr>
                  <a:xfrm>
                    <a:off x="2061267" y="311134"/>
                    <a:ext cx="144667" cy="107539"/>
                  </a:xfrm>
                  <a:custGeom>
                    <a:avLst/>
                    <a:gdLst/>
                    <a:ahLst/>
                    <a:cxnLst/>
                    <a:rect l="l" t="t" r="r" b="b"/>
                    <a:pathLst>
                      <a:path w="144667" h="107539" extrusionOk="0">
                        <a:moveTo>
                          <a:pt x="18123" y="81141"/>
                        </a:moveTo>
                        <a:cubicBezTo>
                          <a:pt x="40506" y="75938"/>
                          <a:pt x="62888" y="87426"/>
                          <a:pt x="72177" y="107539"/>
                        </a:cubicBezTo>
                        <a:lnTo>
                          <a:pt x="144667" y="73947"/>
                        </a:lnTo>
                        <a:cubicBezTo>
                          <a:pt x="119840" y="20208"/>
                          <a:pt x="59920" y="-10590"/>
                          <a:pt x="0" y="3342"/>
                        </a:cubicBezTo>
                        <a:cubicBezTo>
                          <a:pt x="0" y="3342"/>
                          <a:pt x="0" y="3342"/>
                          <a:pt x="0" y="3342"/>
                        </a:cubicBezTo>
                        <a:lnTo>
                          <a:pt x="18123" y="81141"/>
                        </a:lnTo>
                        <a:cubicBezTo>
                          <a:pt x="18123" y="81141"/>
                          <a:pt x="18123" y="81141"/>
                          <a:pt x="18123" y="81141"/>
                        </a:cubicBezTo>
                        <a:close/>
                      </a:path>
                    </a:pathLst>
                  </a:custGeom>
                  <a:solidFill>
                    <a:srgbClr val="00F9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09" name="Google Shape;2009;p28"/>
                <p:cNvGrpSpPr/>
                <p:nvPr/>
              </p:nvGrpSpPr>
              <p:grpSpPr>
                <a:xfrm>
                  <a:off x="2233900" y="240707"/>
                  <a:ext cx="313751" cy="276177"/>
                  <a:chOff x="2233900" y="240707"/>
                  <a:chExt cx="313751" cy="276177"/>
                </a:xfrm>
              </p:grpSpPr>
              <p:sp>
                <p:nvSpPr>
                  <p:cNvPr id="2010" name="Google Shape;2010;p28"/>
                  <p:cNvSpPr/>
                  <p:nvPr/>
                </p:nvSpPr>
                <p:spPr>
                  <a:xfrm>
                    <a:off x="2269028" y="441768"/>
                    <a:ext cx="278623" cy="75116"/>
                  </a:xfrm>
                  <a:custGeom>
                    <a:avLst/>
                    <a:gdLst/>
                    <a:ahLst/>
                    <a:cxnLst/>
                    <a:rect l="l" t="t" r="r" b="b"/>
                    <a:pathLst>
                      <a:path w="278623" h="75116" extrusionOk="0">
                        <a:moveTo>
                          <a:pt x="270763" y="196"/>
                        </a:moveTo>
                        <a:lnTo>
                          <a:pt x="4893" y="62106"/>
                        </a:lnTo>
                        <a:cubicBezTo>
                          <a:pt x="-3348" y="64027"/>
                          <a:pt x="-380" y="76842"/>
                          <a:pt x="7861" y="74921"/>
                        </a:cubicBezTo>
                        <a:lnTo>
                          <a:pt x="273731" y="13011"/>
                        </a:lnTo>
                        <a:cubicBezTo>
                          <a:pt x="281971" y="11090"/>
                          <a:pt x="279003" y="-1725"/>
                          <a:pt x="270763" y="196"/>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1" name="Google Shape;2011;p28"/>
                  <p:cNvSpPr/>
                  <p:nvPr/>
                </p:nvSpPr>
                <p:spPr>
                  <a:xfrm>
                    <a:off x="2257330" y="391520"/>
                    <a:ext cx="278623" cy="75117"/>
                  </a:xfrm>
                  <a:custGeom>
                    <a:avLst/>
                    <a:gdLst/>
                    <a:ahLst/>
                    <a:cxnLst/>
                    <a:rect l="l" t="t" r="r" b="b"/>
                    <a:pathLst>
                      <a:path w="278623" h="75117" extrusionOk="0">
                        <a:moveTo>
                          <a:pt x="270763" y="196"/>
                        </a:moveTo>
                        <a:lnTo>
                          <a:pt x="4893" y="62107"/>
                        </a:lnTo>
                        <a:cubicBezTo>
                          <a:pt x="-3348" y="64027"/>
                          <a:pt x="-380" y="76842"/>
                          <a:pt x="7861" y="74922"/>
                        </a:cubicBezTo>
                        <a:lnTo>
                          <a:pt x="273731" y="13011"/>
                        </a:lnTo>
                        <a:cubicBezTo>
                          <a:pt x="281971" y="11056"/>
                          <a:pt x="279003" y="-1725"/>
                          <a:pt x="270763" y="196"/>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2" name="Google Shape;2012;p28"/>
                  <p:cNvSpPr/>
                  <p:nvPr/>
                </p:nvSpPr>
                <p:spPr>
                  <a:xfrm>
                    <a:off x="2245633" y="341237"/>
                    <a:ext cx="278623" cy="75116"/>
                  </a:xfrm>
                  <a:custGeom>
                    <a:avLst/>
                    <a:gdLst/>
                    <a:ahLst/>
                    <a:cxnLst/>
                    <a:rect l="l" t="t" r="r" b="b"/>
                    <a:pathLst>
                      <a:path w="278623" h="75116" extrusionOk="0">
                        <a:moveTo>
                          <a:pt x="270763" y="196"/>
                        </a:moveTo>
                        <a:lnTo>
                          <a:pt x="4893" y="62106"/>
                        </a:lnTo>
                        <a:cubicBezTo>
                          <a:pt x="-3348" y="64027"/>
                          <a:pt x="-380" y="76842"/>
                          <a:pt x="7861" y="74921"/>
                        </a:cubicBezTo>
                        <a:lnTo>
                          <a:pt x="273731" y="13011"/>
                        </a:lnTo>
                        <a:cubicBezTo>
                          <a:pt x="281971" y="11090"/>
                          <a:pt x="279003" y="-1725"/>
                          <a:pt x="270763" y="196"/>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3" name="Google Shape;2013;p28"/>
                  <p:cNvSpPr/>
                  <p:nvPr/>
                </p:nvSpPr>
                <p:spPr>
                  <a:xfrm>
                    <a:off x="2233900" y="290990"/>
                    <a:ext cx="278648" cy="75116"/>
                  </a:xfrm>
                  <a:custGeom>
                    <a:avLst/>
                    <a:gdLst/>
                    <a:ahLst/>
                    <a:cxnLst/>
                    <a:rect l="l" t="t" r="r" b="b"/>
                    <a:pathLst>
                      <a:path w="278648" h="75116" extrusionOk="0">
                        <a:moveTo>
                          <a:pt x="270763" y="196"/>
                        </a:moveTo>
                        <a:lnTo>
                          <a:pt x="4893" y="62106"/>
                        </a:lnTo>
                        <a:cubicBezTo>
                          <a:pt x="-3348" y="64027"/>
                          <a:pt x="-380" y="76842"/>
                          <a:pt x="7861" y="74921"/>
                        </a:cubicBezTo>
                        <a:lnTo>
                          <a:pt x="273731" y="13011"/>
                        </a:lnTo>
                        <a:cubicBezTo>
                          <a:pt x="282006" y="11090"/>
                          <a:pt x="279038" y="-1725"/>
                          <a:pt x="270763" y="196"/>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4" name="Google Shape;2014;p28"/>
                  <p:cNvSpPr/>
                  <p:nvPr/>
                </p:nvSpPr>
                <p:spPr>
                  <a:xfrm>
                    <a:off x="2337259" y="240707"/>
                    <a:ext cx="163592" cy="48334"/>
                  </a:xfrm>
                  <a:custGeom>
                    <a:avLst/>
                    <a:gdLst/>
                    <a:ahLst/>
                    <a:cxnLst/>
                    <a:rect l="l" t="t" r="r" b="b"/>
                    <a:pathLst>
                      <a:path w="163592" h="48334" extrusionOk="0">
                        <a:moveTo>
                          <a:pt x="155706" y="196"/>
                        </a:moveTo>
                        <a:lnTo>
                          <a:pt x="4893" y="35324"/>
                        </a:lnTo>
                        <a:cubicBezTo>
                          <a:pt x="-3348" y="37244"/>
                          <a:pt x="-380" y="50059"/>
                          <a:pt x="7861" y="48139"/>
                        </a:cubicBezTo>
                        <a:lnTo>
                          <a:pt x="158674" y="13011"/>
                        </a:lnTo>
                        <a:cubicBezTo>
                          <a:pt x="166950" y="11090"/>
                          <a:pt x="163982" y="-1725"/>
                          <a:pt x="155706" y="196"/>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015" name="Google Shape;2015;p28"/>
              <p:cNvGrpSpPr/>
              <p:nvPr/>
            </p:nvGrpSpPr>
            <p:grpSpPr>
              <a:xfrm>
                <a:off x="2005469" y="698235"/>
                <a:ext cx="380679" cy="289810"/>
                <a:chOff x="2005469" y="698235"/>
                <a:chExt cx="380679" cy="289810"/>
              </a:xfrm>
            </p:grpSpPr>
            <p:sp>
              <p:nvSpPr>
                <p:cNvPr id="2016" name="Google Shape;2016;p28"/>
                <p:cNvSpPr/>
                <p:nvPr/>
              </p:nvSpPr>
              <p:spPr>
                <a:xfrm rot="-788041">
                  <a:off x="2036832" y="701557"/>
                  <a:ext cx="61841" cy="283165"/>
                </a:xfrm>
                <a:custGeom>
                  <a:avLst/>
                  <a:gdLst/>
                  <a:ahLst/>
                  <a:cxnLst/>
                  <a:rect l="l" t="t" r="r" b="b"/>
                  <a:pathLst>
                    <a:path w="61768" h="282828" extrusionOk="0">
                      <a:moveTo>
                        <a:pt x="0" y="0"/>
                      </a:moveTo>
                      <a:lnTo>
                        <a:pt x="61768" y="0"/>
                      </a:lnTo>
                      <a:lnTo>
                        <a:pt x="61768" y="282829"/>
                      </a:lnTo>
                      <a:lnTo>
                        <a:pt x="0" y="282829"/>
                      </a:ln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7" name="Google Shape;2017;p28"/>
                <p:cNvSpPr/>
                <p:nvPr/>
              </p:nvSpPr>
              <p:spPr>
                <a:xfrm rot="-788041">
                  <a:off x="2136825" y="808862"/>
                  <a:ext cx="61841" cy="154132"/>
                </a:xfrm>
                <a:custGeom>
                  <a:avLst/>
                  <a:gdLst/>
                  <a:ahLst/>
                  <a:cxnLst/>
                  <a:rect l="l" t="t" r="r" b="b"/>
                  <a:pathLst>
                    <a:path w="61768" h="153949" extrusionOk="0">
                      <a:moveTo>
                        <a:pt x="0" y="0"/>
                      </a:moveTo>
                      <a:lnTo>
                        <a:pt x="61768" y="0"/>
                      </a:lnTo>
                      <a:lnTo>
                        <a:pt x="61768" y="153950"/>
                      </a:lnTo>
                      <a:lnTo>
                        <a:pt x="0" y="153950"/>
                      </a:lnTo>
                      <a:close/>
                    </a:path>
                  </a:pathLst>
                </a:custGeom>
                <a:solidFill>
                  <a:srgbClr val="00F9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8" name="Google Shape;2018;p28"/>
                <p:cNvSpPr/>
                <p:nvPr/>
              </p:nvSpPr>
              <p:spPr>
                <a:xfrm rot="-788041">
                  <a:off x="2214155" y="718318"/>
                  <a:ext cx="61841" cy="225797"/>
                </a:xfrm>
                <a:custGeom>
                  <a:avLst/>
                  <a:gdLst/>
                  <a:ahLst/>
                  <a:cxnLst/>
                  <a:rect l="l" t="t" r="r" b="b"/>
                  <a:pathLst>
                    <a:path w="61768" h="225529" extrusionOk="0">
                      <a:moveTo>
                        <a:pt x="0" y="0"/>
                      </a:moveTo>
                      <a:lnTo>
                        <a:pt x="61768" y="0"/>
                      </a:lnTo>
                      <a:lnTo>
                        <a:pt x="61768" y="225530"/>
                      </a:lnTo>
                      <a:lnTo>
                        <a:pt x="0" y="225530"/>
                      </a:lnTo>
                      <a:close/>
                    </a:path>
                  </a:pathLst>
                </a:custGeom>
                <a:solidFill>
                  <a:srgbClr val="A2F2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9" name="Google Shape;2019;p28"/>
                <p:cNvSpPr/>
                <p:nvPr/>
              </p:nvSpPr>
              <p:spPr>
                <a:xfrm rot="-788041">
                  <a:off x="2315749" y="839770"/>
                  <a:ext cx="61841" cy="82432"/>
                </a:xfrm>
                <a:custGeom>
                  <a:avLst/>
                  <a:gdLst/>
                  <a:ahLst/>
                  <a:cxnLst/>
                  <a:rect l="l" t="t" r="r" b="b"/>
                  <a:pathLst>
                    <a:path w="61768" h="82334" extrusionOk="0">
                      <a:moveTo>
                        <a:pt x="0" y="0"/>
                      </a:moveTo>
                      <a:lnTo>
                        <a:pt x="61768" y="0"/>
                      </a:lnTo>
                      <a:lnTo>
                        <a:pt x="61768" y="82335"/>
                      </a:lnTo>
                      <a:lnTo>
                        <a:pt x="0" y="82335"/>
                      </a:lnTo>
                      <a:close/>
                    </a:path>
                  </a:pathLst>
                </a:custGeom>
                <a:solidFill>
                  <a:srgbClr val="4C067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20" name="Google Shape;2020;p28"/>
              <p:cNvGrpSpPr/>
              <p:nvPr/>
            </p:nvGrpSpPr>
            <p:grpSpPr>
              <a:xfrm>
                <a:off x="2381841" y="577295"/>
                <a:ext cx="258257" cy="329062"/>
                <a:chOff x="2381841" y="577295"/>
                <a:chExt cx="258257" cy="329062"/>
              </a:xfrm>
            </p:grpSpPr>
            <p:sp>
              <p:nvSpPr>
                <p:cNvPr id="2021" name="Google Shape;2021;p28"/>
                <p:cNvSpPr/>
                <p:nvPr/>
              </p:nvSpPr>
              <p:spPr>
                <a:xfrm>
                  <a:off x="2427899" y="577295"/>
                  <a:ext cx="148254" cy="40635"/>
                </a:xfrm>
                <a:custGeom>
                  <a:avLst/>
                  <a:gdLst/>
                  <a:ahLst/>
                  <a:cxnLst/>
                  <a:rect l="l" t="t" r="r" b="b"/>
                  <a:pathLst>
                    <a:path w="148254" h="40635" extrusionOk="0">
                      <a:moveTo>
                        <a:pt x="143528" y="117"/>
                      </a:moveTo>
                      <a:lnTo>
                        <a:pt x="2946" y="32836"/>
                      </a:lnTo>
                      <a:cubicBezTo>
                        <a:pt x="-2013" y="33988"/>
                        <a:pt x="-232" y="41670"/>
                        <a:pt x="4727" y="40518"/>
                      </a:cubicBezTo>
                      <a:lnTo>
                        <a:pt x="145309" y="7799"/>
                      </a:lnTo>
                      <a:cubicBezTo>
                        <a:pt x="150267" y="6647"/>
                        <a:pt x="148486" y="-1035"/>
                        <a:pt x="143528" y="117"/>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2" name="Google Shape;2022;p28"/>
                <p:cNvSpPr/>
                <p:nvPr/>
              </p:nvSpPr>
              <p:spPr>
                <a:xfrm>
                  <a:off x="2381841" y="632222"/>
                  <a:ext cx="207092" cy="54358"/>
                </a:xfrm>
                <a:custGeom>
                  <a:avLst/>
                  <a:gdLst/>
                  <a:ahLst/>
                  <a:cxnLst/>
                  <a:rect l="l" t="t" r="r" b="b"/>
                  <a:pathLst>
                    <a:path w="207092" h="54358" extrusionOk="0">
                      <a:moveTo>
                        <a:pt x="202366" y="117"/>
                      </a:moveTo>
                      <a:lnTo>
                        <a:pt x="2946" y="46559"/>
                      </a:lnTo>
                      <a:cubicBezTo>
                        <a:pt x="-2013" y="47711"/>
                        <a:pt x="-232" y="55393"/>
                        <a:pt x="4727" y="54241"/>
                      </a:cubicBezTo>
                      <a:lnTo>
                        <a:pt x="204146" y="7799"/>
                      </a:lnTo>
                      <a:cubicBezTo>
                        <a:pt x="209105" y="6647"/>
                        <a:pt x="207324" y="-1035"/>
                        <a:pt x="202366" y="117"/>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3" name="Google Shape;2023;p28"/>
                <p:cNvSpPr/>
                <p:nvPr/>
              </p:nvSpPr>
              <p:spPr>
                <a:xfrm>
                  <a:off x="2394657" y="687184"/>
                  <a:ext cx="207066" cy="54358"/>
                </a:xfrm>
                <a:custGeom>
                  <a:avLst/>
                  <a:gdLst/>
                  <a:ahLst/>
                  <a:cxnLst/>
                  <a:rect l="l" t="t" r="r" b="b"/>
                  <a:pathLst>
                    <a:path w="207066" h="54358" extrusionOk="0">
                      <a:moveTo>
                        <a:pt x="202366" y="117"/>
                      </a:moveTo>
                      <a:lnTo>
                        <a:pt x="2946" y="46559"/>
                      </a:lnTo>
                      <a:cubicBezTo>
                        <a:pt x="-2013" y="47711"/>
                        <a:pt x="-232" y="55393"/>
                        <a:pt x="4727" y="54241"/>
                      </a:cubicBezTo>
                      <a:lnTo>
                        <a:pt x="204146" y="7799"/>
                      </a:lnTo>
                      <a:cubicBezTo>
                        <a:pt x="209070" y="6647"/>
                        <a:pt x="207289" y="-1035"/>
                        <a:pt x="202366" y="117"/>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4" name="Google Shape;2024;p28"/>
                <p:cNvSpPr/>
                <p:nvPr/>
              </p:nvSpPr>
              <p:spPr>
                <a:xfrm>
                  <a:off x="2407437" y="742110"/>
                  <a:ext cx="207092" cy="54358"/>
                </a:xfrm>
                <a:custGeom>
                  <a:avLst/>
                  <a:gdLst/>
                  <a:ahLst/>
                  <a:cxnLst/>
                  <a:rect l="l" t="t" r="r" b="b"/>
                  <a:pathLst>
                    <a:path w="207092" h="54358" extrusionOk="0">
                      <a:moveTo>
                        <a:pt x="202366" y="117"/>
                      </a:moveTo>
                      <a:lnTo>
                        <a:pt x="2946" y="46559"/>
                      </a:lnTo>
                      <a:cubicBezTo>
                        <a:pt x="-2013" y="47711"/>
                        <a:pt x="-232" y="55393"/>
                        <a:pt x="4727" y="54241"/>
                      </a:cubicBezTo>
                      <a:lnTo>
                        <a:pt x="204146" y="7799"/>
                      </a:lnTo>
                      <a:cubicBezTo>
                        <a:pt x="209105" y="6647"/>
                        <a:pt x="207324" y="-1035"/>
                        <a:pt x="202366" y="117"/>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5" name="Google Shape;2025;p28"/>
                <p:cNvSpPr/>
                <p:nvPr/>
              </p:nvSpPr>
              <p:spPr>
                <a:xfrm>
                  <a:off x="2420217" y="797037"/>
                  <a:ext cx="207092" cy="54358"/>
                </a:xfrm>
                <a:custGeom>
                  <a:avLst/>
                  <a:gdLst/>
                  <a:ahLst/>
                  <a:cxnLst/>
                  <a:rect l="l" t="t" r="r" b="b"/>
                  <a:pathLst>
                    <a:path w="207092" h="54358" extrusionOk="0">
                      <a:moveTo>
                        <a:pt x="202366" y="117"/>
                      </a:moveTo>
                      <a:lnTo>
                        <a:pt x="2946" y="46559"/>
                      </a:lnTo>
                      <a:cubicBezTo>
                        <a:pt x="-2013" y="47711"/>
                        <a:pt x="-232" y="55393"/>
                        <a:pt x="4727" y="54241"/>
                      </a:cubicBezTo>
                      <a:lnTo>
                        <a:pt x="204146" y="7800"/>
                      </a:lnTo>
                      <a:cubicBezTo>
                        <a:pt x="209105" y="6647"/>
                        <a:pt x="207324" y="-1035"/>
                        <a:pt x="202366" y="117"/>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6" name="Google Shape;2026;p28"/>
                <p:cNvSpPr/>
                <p:nvPr/>
              </p:nvSpPr>
              <p:spPr>
                <a:xfrm>
                  <a:off x="2433032" y="851993"/>
                  <a:ext cx="207066" cy="54364"/>
                </a:xfrm>
                <a:custGeom>
                  <a:avLst/>
                  <a:gdLst/>
                  <a:ahLst/>
                  <a:cxnLst/>
                  <a:rect l="l" t="t" r="r" b="b"/>
                  <a:pathLst>
                    <a:path w="207066" h="54364" extrusionOk="0">
                      <a:moveTo>
                        <a:pt x="202366" y="124"/>
                      </a:moveTo>
                      <a:lnTo>
                        <a:pt x="2946" y="46565"/>
                      </a:lnTo>
                      <a:cubicBezTo>
                        <a:pt x="-2013" y="47718"/>
                        <a:pt x="-232" y="55400"/>
                        <a:pt x="4727" y="54247"/>
                      </a:cubicBezTo>
                      <a:lnTo>
                        <a:pt x="204146" y="7806"/>
                      </a:lnTo>
                      <a:cubicBezTo>
                        <a:pt x="209070" y="6654"/>
                        <a:pt x="207289" y="-1063"/>
                        <a:pt x="202366" y="124"/>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027" name="Google Shape;2027;p28"/>
              <p:cNvSpPr/>
              <p:nvPr/>
            </p:nvSpPr>
            <p:spPr>
              <a:xfrm>
                <a:off x="2534099" y="872020"/>
                <a:ext cx="173999" cy="195613"/>
              </a:xfrm>
              <a:custGeom>
                <a:avLst/>
                <a:gdLst/>
                <a:ahLst/>
                <a:cxnLst/>
                <a:rect l="l" t="t" r="r" b="b"/>
                <a:pathLst>
                  <a:path w="173999" h="195613" extrusionOk="0">
                    <a:moveTo>
                      <a:pt x="173999" y="0"/>
                    </a:moveTo>
                    <a:cubicBezTo>
                      <a:pt x="90369" y="76716"/>
                      <a:pt x="0" y="106781"/>
                      <a:pt x="0" y="106781"/>
                    </a:cubicBezTo>
                    <a:cubicBezTo>
                      <a:pt x="57685" y="147566"/>
                      <a:pt x="58384" y="195614"/>
                      <a:pt x="58384" y="195614"/>
                    </a:cubicBezTo>
                    <a:cubicBezTo>
                      <a:pt x="58384" y="195614"/>
                      <a:pt x="128326" y="127103"/>
                      <a:pt x="173999"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028" name="Google Shape;2028;p28"/>
            <p:cNvSpPr/>
            <p:nvPr/>
          </p:nvSpPr>
          <p:spPr>
            <a:xfrm>
              <a:off x="1953819" y="65712"/>
              <a:ext cx="432181" cy="194259"/>
            </a:xfrm>
            <a:custGeom>
              <a:avLst/>
              <a:gdLst/>
              <a:ahLst/>
              <a:cxnLst/>
              <a:rect l="l" t="t" r="r" b="b"/>
              <a:pathLst>
                <a:path w="432181" h="194259" extrusionOk="0">
                  <a:moveTo>
                    <a:pt x="411484" y="108426"/>
                  </a:moveTo>
                  <a:lnTo>
                    <a:pt x="45782" y="193557"/>
                  </a:lnTo>
                  <a:cubicBezTo>
                    <a:pt x="31396" y="196909"/>
                    <a:pt x="16974" y="187935"/>
                    <a:pt x="13622" y="173549"/>
                  </a:cubicBezTo>
                  <a:lnTo>
                    <a:pt x="702" y="117994"/>
                  </a:lnTo>
                  <a:cubicBezTo>
                    <a:pt x="-2650" y="103607"/>
                    <a:pt x="6324" y="89186"/>
                    <a:pt x="20711" y="85834"/>
                  </a:cubicBezTo>
                  <a:lnTo>
                    <a:pt x="386412" y="702"/>
                  </a:lnTo>
                  <a:cubicBezTo>
                    <a:pt x="400799" y="-2650"/>
                    <a:pt x="415220" y="6324"/>
                    <a:pt x="418572" y="20711"/>
                  </a:cubicBezTo>
                  <a:lnTo>
                    <a:pt x="431492" y="76266"/>
                  </a:lnTo>
                  <a:cubicBezTo>
                    <a:pt x="434809" y="90652"/>
                    <a:pt x="425835" y="105074"/>
                    <a:pt x="411484" y="108426"/>
                  </a:cubicBezTo>
                  <a:close/>
                  <a:moveTo>
                    <a:pt x="23294" y="97042"/>
                  </a:moveTo>
                  <a:cubicBezTo>
                    <a:pt x="15089" y="98963"/>
                    <a:pt x="9956" y="107169"/>
                    <a:pt x="11876" y="115375"/>
                  </a:cubicBezTo>
                  <a:lnTo>
                    <a:pt x="24831" y="170930"/>
                  </a:lnTo>
                  <a:cubicBezTo>
                    <a:pt x="26751" y="179136"/>
                    <a:pt x="34957" y="184269"/>
                    <a:pt x="43163" y="182348"/>
                  </a:cubicBezTo>
                  <a:lnTo>
                    <a:pt x="408865" y="97217"/>
                  </a:lnTo>
                  <a:cubicBezTo>
                    <a:pt x="417071" y="95297"/>
                    <a:pt x="422204" y="87091"/>
                    <a:pt x="420283" y="78885"/>
                  </a:cubicBezTo>
                  <a:lnTo>
                    <a:pt x="407329" y="23329"/>
                  </a:lnTo>
                  <a:cubicBezTo>
                    <a:pt x="405408" y="15124"/>
                    <a:pt x="397202" y="9991"/>
                    <a:pt x="388996" y="11911"/>
                  </a:cubicBezTo>
                  <a:lnTo>
                    <a:pt x="23294" y="97042"/>
                  </a:ln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9" name="Google Shape;2029;p28"/>
            <p:cNvSpPr/>
            <p:nvPr/>
          </p:nvSpPr>
          <p:spPr>
            <a:xfrm>
              <a:off x="1977434" y="30640"/>
              <a:ext cx="365340" cy="180016"/>
            </a:xfrm>
            <a:custGeom>
              <a:avLst/>
              <a:gdLst/>
              <a:ahLst/>
              <a:cxnLst/>
              <a:rect l="l" t="t" r="r" b="b"/>
              <a:pathLst>
                <a:path w="365340" h="180016" extrusionOk="0">
                  <a:moveTo>
                    <a:pt x="323095" y="577"/>
                  </a:moveTo>
                  <a:lnTo>
                    <a:pt x="17174" y="71810"/>
                  </a:lnTo>
                  <a:cubicBezTo>
                    <a:pt x="5232" y="74604"/>
                    <a:pt x="-2206" y="86546"/>
                    <a:pt x="588" y="98488"/>
                  </a:cubicBezTo>
                  <a:lnTo>
                    <a:pt x="15568" y="162843"/>
                  </a:lnTo>
                  <a:cubicBezTo>
                    <a:pt x="18361" y="174785"/>
                    <a:pt x="30303" y="182223"/>
                    <a:pt x="42245" y="179429"/>
                  </a:cubicBezTo>
                  <a:lnTo>
                    <a:pt x="348167" y="108196"/>
                  </a:lnTo>
                  <a:cubicBezTo>
                    <a:pt x="360109" y="105402"/>
                    <a:pt x="367546" y="93460"/>
                    <a:pt x="364753" y="81518"/>
                  </a:cubicBezTo>
                  <a:lnTo>
                    <a:pt x="349773" y="17163"/>
                  </a:lnTo>
                  <a:cubicBezTo>
                    <a:pt x="346979" y="5221"/>
                    <a:pt x="335037" y="-2182"/>
                    <a:pt x="323095" y="577"/>
                  </a:cubicBezTo>
                  <a:close/>
                </a:path>
              </a:pathLst>
            </a:custGeom>
            <a:solidFill>
              <a:srgbClr val="A2F2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0" name="Google Shape;2030;p28"/>
            <p:cNvSpPr/>
            <p:nvPr/>
          </p:nvSpPr>
          <p:spPr>
            <a:xfrm>
              <a:off x="1822704" y="732799"/>
              <a:ext cx="361926" cy="599167"/>
            </a:xfrm>
            <a:custGeom>
              <a:avLst/>
              <a:gdLst/>
              <a:ahLst/>
              <a:cxnLst/>
              <a:rect l="l" t="t" r="r" b="b"/>
              <a:pathLst>
                <a:path w="361926" h="599167" extrusionOk="0">
                  <a:moveTo>
                    <a:pt x="351245" y="23745"/>
                  </a:moveTo>
                  <a:cubicBezTo>
                    <a:pt x="343144" y="9813"/>
                    <a:pt x="327990" y="-977"/>
                    <a:pt x="311892" y="70"/>
                  </a:cubicBezTo>
                  <a:cubicBezTo>
                    <a:pt x="299776" y="839"/>
                    <a:pt x="288811" y="8102"/>
                    <a:pt x="280815" y="17250"/>
                  </a:cubicBezTo>
                  <a:cubicBezTo>
                    <a:pt x="272818" y="26399"/>
                    <a:pt x="267371" y="37398"/>
                    <a:pt x="261784" y="48223"/>
                  </a:cubicBezTo>
                  <a:cubicBezTo>
                    <a:pt x="217682" y="133669"/>
                    <a:pt x="162336" y="213318"/>
                    <a:pt x="97632" y="284412"/>
                  </a:cubicBezTo>
                  <a:lnTo>
                    <a:pt x="0" y="599168"/>
                  </a:lnTo>
                  <a:lnTo>
                    <a:pt x="224491" y="578740"/>
                  </a:lnTo>
                  <a:cubicBezTo>
                    <a:pt x="224491" y="578740"/>
                    <a:pt x="263111" y="466337"/>
                    <a:pt x="251763" y="364166"/>
                  </a:cubicBezTo>
                  <a:cubicBezTo>
                    <a:pt x="248166" y="331831"/>
                    <a:pt x="262622" y="300020"/>
                    <a:pt x="279697" y="272330"/>
                  </a:cubicBezTo>
                  <a:cubicBezTo>
                    <a:pt x="296738" y="244605"/>
                    <a:pt x="317759" y="219359"/>
                    <a:pt x="333123" y="190691"/>
                  </a:cubicBezTo>
                  <a:cubicBezTo>
                    <a:pt x="352852" y="153956"/>
                    <a:pt x="362838" y="112089"/>
                    <a:pt x="361861" y="70396"/>
                  </a:cubicBezTo>
                  <a:cubicBezTo>
                    <a:pt x="361512" y="54264"/>
                    <a:pt x="359347" y="37678"/>
                    <a:pt x="351245" y="23745"/>
                  </a:cubicBezTo>
                  <a:close/>
                </a:path>
              </a:pathLst>
            </a:custGeom>
            <a:solidFill>
              <a:srgbClr val="AEB4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31" name="Google Shape;2031;p28"/>
            <p:cNvGrpSpPr/>
            <p:nvPr/>
          </p:nvGrpSpPr>
          <p:grpSpPr>
            <a:xfrm>
              <a:off x="1833358" y="754737"/>
              <a:ext cx="330399" cy="595016"/>
              <a:chOff x="1833358" y="754737"/>
              <a:chExt cx="330399" cy="595016"/>
            </a:xfrm>
          </p:grpSpPr>
          <p:sp>
            <p:nvSpPr>
              <p:cNvPr id="2032" name="Google Shape;2032;p28"/>
              <p:cNvSpPr/>
              <p:nvPr/>
            </p:nvSpPr>
            <p:spPr>
              <a:xfrm>
                <a:off x="2068878" y="754737"/>
                <a:ext cx="94879" cy="87379"/>
              </a:xfrm>
              <a:custGeom>
                <a:avLst/>
                <a:gdLst/>
                <a:ahLst/>
                <a:cxnLst/>
                <a:rect l="l" t="t" r="r" b="b"/>
                <a:pathLst>
                  <a:path w="94879" h="87379" extrusionOk="0">
                    <a:moveTo>
                      <a:pt x="141" y="66965"/>
                    </a:moveTo>
                    <a:cubicBezTo>
                      <a:pt x="3843" y="77196"/>
                      <a:pt x="14737" y="80618"/>
                      <a:pt x="24130" y="83691"/>
                    </a:cubicBezTo>
                    <a:cubicBezTo>
                      <a:pt x="34291" y="87043"/>
                      <a:pt x="45465" y="89453"/>
                      <a:pt x="55627" y="84774"/>
                    </a:cubicBezTo>
                    <a:cubicBezTo>
                      <a:pt x="64286" y="80758"/>
                      <a:pt x="69839" y="72133"/>
                      <a:pt x="74727" y="64346"/>
                    </a:cubicBezTo>
                    <a:cubicBezTo>
                      <a:pt x="80384" y="55302"/>
                      <a:pt x="85307" y="45805"/>
                      <a:pt x="89393" y="35993"/>
                    </a:cubicBezTo>
                    <a:cubicBezTo>
                      <a:pt x="93793" y="25482"/>
                      <a:pt x="97110" y="13330"/>
                      <a:pt x="93024" y="2191"/>
                    </a:cubicBezTo>
                    <a:cubicBezTo>
                      <a:pt x="92501" y="725"/>
                      <a:pt x="90999" y="-393"/>
                      <a:pt x="89393" y="131"/>
                    </a:cubicBezTo>
                    <a:cubicBezTo>
                      <a:pt x="87961" y="585"/>
                      <a:pt x="86774" y="2226"/>
                      <a:pt x="87333" y="3763"/>
                    </a:cubicBezTo>
                    <a:cubicBezTo>
                      <a:pt x="88974" y="8232"/>
                      <a:pt x="89253" y="12318"/>
                      <a:pt x="88729" y="17137"/>
                    </a:cubicBezTo>
                    <a:cubicBezTo>
                      <a:pt x="88276" y="21292"/>
                      <a:pt x="86774" y="26355"/>
                      <a:pt x="85168" y="30650"/>
                    </a:cubicBezTo>
                    <a:cubicBezTo>
                      <a:pt x="84260" y="33059"/>
                      <a:pt x="83492" y="34875"/>
                      <a:pt x="82479" y="37145"/>
                    </a:cubicBezTo>
                    <a:cubicBezTo>
                      <a:pt x="81501" y="39380"/>
                      <a:pt x="80454" y="41580"/>
                      <a:pt x="79371" y="43744"/>
                    </a:cubicBezTo>
                    <a:cubicBezTo>
                      <a:pt x="77171" y="48214"/>
                      <a:pt x="74797" y="52614"/>
                      <a:pt x="72283" y="56874"/>
                    </a:cubicBezTo>
                    <a:cubicBezTo>
                      <a:pt x="69873" y="60959"/>
                      <a:pt x="67359" y="65010"/>
                      <a:pt x="64601" y="68851"/>
                    </a:cubicBezTo>
                    <a:cubicBezTo>
                      <a:pt x="63414" y="70492"/>
                      <a:pt x="62296" y="71924"/>
                      <a:pt x="60690" y="73600"/>
                    </a:cubicBezTo>
                    <a:cubicBezTo>
                      <a:pt x="60026" y="74333"/>
                      <a:pt x="59293" y="75031"/>
                      <a:pt x="58560" y="75695"/>
                    </a:cubicBezTo>
                    <a:cubicBezTo>
                      <a:pt x="57652" y="76533"/>
                      <a:pt x="57163" y="76882"/>
                      <a:pt x="56395" y="77441"/>
                    </a:cubicBezTo>
                    <a:cubicBezTo>
                      <a:pt x="54544" y="78733"/>
                      <a:pt x="52763" y="79676"/>
                      <a:pt x="50878" y="80304"/>
                    </a:cubicBezTo>
                    <a:cubicBezTo>
                      <a:pt x="48573" y="81072"/>
                      <a:pt x="46792" y="81352"/>
                      <a:pt x="44592" y="81456"/>
                    </a:cubicBezTo>
                    <a:cubicBezTo>
                      <a:pt x="39599" y="81701"/>
                      <a:pt x="35304" y="80863"/>
                      <a:pt x="30450" y="79466"/>
                    </a:cubicBezTo>
                    <a:cubicBezTo>
                      <a:pt x="27692" y="78663"/>
                      <a:pt x="25003" y="77755"/>
                      <a:pt x="22280" y="76847"/>
                    </a:cubicBezTo>
                    <a:cubicBezTo>
                      <a:pt x="19800" y="76009"/>
                      <a:pt x="17321" y="75171"/>
                      <a:pt x="15156" y="74124"/>
                    </a:cubicBezTo>
                    <a:cubicBezTo>
                      <a:pt x="13969" y="73565"/>
                      <a:pt x="12817" y="72936"/>
                      <a:pt x="11734" y="72238"/>
                    </a:cubicBezTo>
                    <a:cubicBezTo>
                      <a:pt x="11490" y="72063"/>
                      <a:pt x="11245" y="71924"/>
                      <a:pt x="11001" y="71749"/>
                    </a:cubicBezTo>
                    <a:cubicBezTo>
                      <a:pt x="10931" y="71714"/>
                      <a:pt x="10268" y="71225"/>
                      <a:pt x="10687" y="71505"/>
                    </a:cubicBezTo>
                    <a:cubicBezTo>
                      <a:pt x="10198" y="71121"/>
                      <a:pt x="9709" y="70702"/>
                      <a:pt x="9255" y="70283"/>
                    </a:cubicBezTo>
                    <a:cubicBezTo>
                      <a:pt x="8836" y="69898"/>
                      <a:pt x="8417" y="69479"/>
                      <a:pt x="8033" y="69060"/>
                    </a:cubicBezTo>
                    <a:cubicBezTo>
                      <a:pt x="7858" y="68886"/>
                      <a:pt x="7718" y="68711"/>
                      <a:pt x="7579" y="68502"/>
                    </a:cubicBezTo>
                    <a:cubicBezTo>
                      <a:pt x="7369" y="68222"/>
                      <a:pt x="7334" y="68187"/>
                      <a:pt x="7509" y="68432"/>
                    </a:cubicBezTo>
                    <a:cubicBezTo>
                      <a:pt x="7439" y="68327"/>
                      <a:pt x="7334" y="68187"/>
                      <a:pt x="7265" y="68083"/>
                    </a:cubicBezTo>
                    <a:cubicBezTo>
                      <a:pt x="6950" y="67629"/>
                      <a:pt x="6636" y="67140"/>
                      <a:pt x="6357" y="66616"/>
                    </a:cubicBezTo>
                    <a:cubicBezTo>
                      <a:pt x="6252" y="66407"/>
                      <a:pt x="6147" y="66197"/>
                      <a:pt x="6042" y="65988"/>
                    </a:cubicBezTo>
                    <a:cubicBezTo>
                      <a:pt x="5903" y="65673"/>
                      <a:pt x="5868" y="65638"/>
                      <a:pt x="6007" y="65918"/>
                    </a:cubicBezTo>
                    <a:cubicBezTo>
                      <a:pt x="5938" y="65743"/>
                      <a:pt x="5868" y="65569"/>
                      <a:pt x="5798" y="65394"/>
                    </a:cubicBezTo>
                    <a:cubicBezTo>
                      <a:pt x="5274" y="63927"/>
                      <a:pt x="3773" y="62810"/>
                      <a:pt x="2166" y="63334"/>
                    </a:cubicBezTo>
                    <a:cubicBezTo>
                      <a:pt x="770" y="63788"/>
                      <a:pt x="-418" y="65394"/>
                      <a:pt x="141" y="66965"/>
                    </a:cubicBezTo>
                    <a:lnTo>
                      <a:pt x="141" y="66965"/>
                    </a:ln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3" name="Google Shape;2033;p28"/>
              <p:cNvSpPr/>
              <p:nvPr/>
            </p:nvSpPr>
            <p:spPr>
              <a:xfrm>
                <a:off x="2031259" y="885822"/>
                <a:ext cx="45658" cy="20213"/>
              </a:xfrm>
              <a:custGeom>
                <a:avLst/>
                <a:gdLst/>
                <a:ahLst/>
                <a:cxnLst/>
                <a:rect l="l" t="t" r="r" b="b"/>
                <a:pathLst>
                  <a:path w="45658" h="20213" extrusionOk="0">
                    <a:moveTo>
                      <a:pt x="852" y="5089"/>
                    </a:moveTo>
                    <a:cubicBezTo>
                      <a:pt x="9127" y="14063"/>
                      <a:pt x="20930" y="19406"/>
                      <a:pt x="33081" y="20139"/>
                    </a:cubicBezTo>
                    <a:cubicBezTo>
                      <a:pt x="36573" y="20349"/>
                      <a:pt x="40030" y="20104"/>
                      <a:pt x="43487" y="19546"/>
                    </a:cubicBezTo>
                    <a:cubicBezTo>
                      <a:pt x="45024" y="19301"/>
                      <a:pt x="46001" y="17311"/>
                      <a:pt x="45547" y="15914"/>
                    </a:cubicBezTo>
                    <a:cubicBezTo>
                      <a:pt x="45024" y="14238"/>
                      <a:pt x="43557" y="13575"/>
                      <a:pt x="41916" y="13854"/>
                    </a:cubicBezTo>
                    <a:cubicBezTo>
                      <a:pt x="41567" y="13924"/>
                      <a:pt x="41252" y="13959"/>
                      <a:pt x="40903" y="13994"/>
                    </a:cubicBezTo>
                    <a:cubicBezTo>
                      <a:pt x="40554" y="14029"/>
                      <a:pt x="40903" y="13994"/>
                      <a:pt x="40973" y="13994"/>
                    </a:cubicBezTo>
                    <a:cubicBezTo>
                      <a:pt x="40798" y="14029"/>
                      <a:pt x="40589" y="14029"/>
                      <a:pt x="40414" y="14063"/>
                    </a:cubicBezTo>
                    <a:cubicBezTo>
                      <a:pt x="39716" y="14133"/>
                      <a:pt x="38983" y="14203"/>
                      <a:pt x="38249" y="14238"/>
                    </a:cubicBezTo>
                    <a:cubicBezTo>
                      <a:pt x="36853" y="14308"/>
                      <a:pt x="35456" y="14343"/>
                      <a:pt x="34094" y="14273"/>
                    </a:cubicBezTo>
                    <a:cubicBezTo>
                      <a:pt x="32767" y="14238"/>
                      <a:pt x="31405" y="14098"/>
                      <a:pt x="30078" y="13924"/>
                    </a:cubicBezTo>
                    <a:cubicBezTo>
                      <a:pt x="30637" y="13994"/>
                      <a:pt x="29555" y="13854"/>
                      <a:pt x="29450" y="13819"/>
                    </a:cubicBezTo>
                    <a:cubicBezTo>
                      <a:pt x="29170" y="13784"/>
                      <a:pt x="28891" y="13714"/>
                      <a:pt x="28612" y="13679"/>
                    </a:cubicBezTo>
                    <a:cubicBezTo>
                      <a:pt x="27913" y="13540"/>
                      <a:pt x="27215" y="13400"/>
                      <a:pt x="26482" y="13225"/>
                    </a:cubicBezTo>
                    <a:cubicBezTo>
                      <a:pt x="25120" y="12911"/>
                      <a:pt x="23793" y="12527"/>
                      <a:pt x="22466" y="12108"/>
                    </a:cubicBezTo>
                    <a:cubicBezTo>
                      <a:pt x="21838" y="11898"/>
                      <a:pt x="21209" y="11689"/>
                      <a:pt x="20581" y="11445"/>
                    </a:cubicBezTo>
                    <a:cubicBezTo>
                      <a:pt x="20266" y="11340"/>
                      <a:pt x="19952" y="11200"/>
                      <a:pt x="19638" y="11060"/>
                    </a:cubicBezTo>
                    <a:cubicBezTo>
                      <a:pt x="19498" y="10991"/>
                      <a:pt x="19358" y="10956"/>
                      <a:pt x="19254" y="10886"/>
                    </a:cubicBezTo>
                    <a:cubicBezTo>
                      <a:pt x="19708" y="11060"/>
                      <a:pt x="19114" y="10816"/>
                      <a:pt x="19044" y="10781"/>
                    </a:cubicBezTo>
                    <a:cubicBezTo>
                      <a:pt x="16530" y="9664"/>
                      <a:pt x="14156" y="8337"/>
                      <a:pt x="11886" y="6800"/>
                    </a:cubicBezTo>
                    <a:cubicBezTo>
                      <a:pt x="11572" y="6591"/>
                      <a:pt x="11257" y="6346"/>
                      <a:pt x="10943" y="6137"/>
                    </a:cubicBezTo>
                    <a:cubicBezTo>
                      <a:pt x="10803" y="6032"/>
                      <a:pt x="10629" y="5927"/>
                      <a:pt x="10489" y="5788"/>
                    </a:cubicBezTo>
                    <a:cubicBezTo>
                      <a:pt x="10454" y="5753"/>
                      <a:pt x="9861" y="5299"/>
                      <a:pt x="10105" y="5508"/>
                    </a:cubicBezTo>
                    <a:cubicBezTo>
                      <a:pt x="10314" y="5683"/>
                      <a:pt x="9965" y="5404"/>
                      <a:pt x="9965" y="5369"/>
                    </a:cubicBezTo>
                    <a:cubicBezTo>
                      <a:pt x="9791" y="5229"/>
                      <a:pt x="9581" y="5054"/>
                      <a:pt x="9407" y="4915"/>
                    </a:cubicBezTo>
                    <a:cubicBezTo>
                      <a:pt x="9127" y="4670"/>
                      <a:pt x="8813" y="4426"/>
                      <a:pt x="8534" y="4182"/>
                    </a:cubicBezTo>
                    <a:cubicBezTo>
                      <a:pt x="7346" y="3134"/>
                      <a:pt x="6194" y="2017"/>
                      <a:pt x="5147" y="864"/>
                    </a:cubicBezTo>
                    <a:cubicBezTo>
                      <a:pt x="4099" y="-288"/>
                      <a:pt x="2004" y="-288"/>
                      <a:pt x="956" y="864"/>
                    </a:cubicBezTo>
                    <a:cubicBezTo>
                      <a:pt x="-301" y="2121"/>
                      <a:pt x="-301" y="3867"/>
                      <a:pt x="852" y="5089"/>
                    </a:cubicBezTo>
                    <a:lnTo>
                      <a:pt x="852" y="5089"/>
                    </a:ln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4" name="Google Shape;2034;p28"/>
              <p:cNvSpPr/>
              <p:nvPr/>
            </p:nvSpPr>
            <p:spPr>
              <a:xfrm>
                <a:off x="2046044" y="883974"/>
                <a:ext cx="19563" cy="11299"/>
              </a:xfrm>
              <a:custGeom>
                <a:avLst/>
                <a:gdLst/>
                <a:ahLst/>
                <a:cxnLst/>
                <a:rect l="l" t="t" r="r" b="b"/>
                <a:pathLst>
                  <a:path w="19563" h="11299" extrusionOk="0">
                    <a:moveTo>
                      <a:pt x="1430" y="5436"/>
                    </a:moveTo>
                    <a:cubicBezTo>
                      <a:pt x="6005" y="7880"/>
                      <a:pt x="10858" y="9835"/>
                      <a:pt x="15852" y="11197"/>
                    </a:cubicBezTo>
                    <a:cubicBezTo>
                      <a:pt x="17353" y="11616"/>
                      <a:pt x="19134" y="10708"/>
                      <a:pt x="19483" y="9137"/>
                    </a:cubicBezTo>
                    <a:cubicBezTo>
                      <a:pt x="19832" y="7566"/>
                      <a:pt x="19029" y="5925"/>
                      <a:pt x="17423" y="5506"/>
                    </a:cubicBezTo>
                    <a:cubicBezTo>
                      <a:pt x="15084" y="4877"/>
                      <a:pt x="12779" y="4109"/>
                      <a:pt x="10509" y="3236"/>
                    </a:cubicBezTo>
                    <a:cubicBezTo>
                      <a:pt x="10230" y="3131"/>
                      <a:pt x="9951" y="3026"/>
                      <a:pt x="9706" y="2922"/>
                    </a:cubicBezTo>
                    <a:cubicBezTo>
                      <a:pt x="9601" y="2887"/>
                      <a:pt x="9462" y="2817"/>
                      <a:pt x="9357" y="2782"/>
                    </a:cubicBezTo>
                    <a:cubicBezTo>
                      <a:pt x="9671" y="2922"/>
                      <a:pt x="9671" y="2922"/>
                      <a:pt x="9357" y="2782"/>
                    </a:cubicBezTo>
                    <a:cubicBezTo>
                      <a:pt x="8833" y="2538"/>
                      <a:pt x="8274" y="2293"/>
                      <a:pt x="7751" y="2049"/>
                    </a:cubicBezTo>
                    <a:cubicBezTo>
                      <a:pt x="6598" y="1525"/>
                      <a:pt x="5481" y="966"/>
                      <a:pt x="4398" y="373"/>
                    </a:cubicBezTo>
                    <a:cubicBezTo>
                      <a:pt x="3037" y="-361"/>
                      <a:pt x="1116" y="-12"/>
                      <a:pt x="348" y="1420"/>
                    </a:cubicBezTo>
                    <a:cubicBezTo>
                      <a:pt x="-350" y="2782"/>
                      <a:pt x="-1" y="4668"/>
                      <a:pt x="1430" y="5436"/>
                    </a:cubicBezTo>
                    <a:lnTo>
                      <a:pt x="1430" y="5436"/>
                    </a:ln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5" name="Google Shape;2035;p28"/>
              <p:cNvSpPr/>
              <p:nvPr/>
            </p:nvSpPr>
            <p:spPr>
              <a:xfrm>
                <a:off x="2010591" y="1102741"/>
                <a:ext cx="69845" cy="247012"/>
              </a:xfrm>
              <a:custGeom>
                <a:avLst/>
                <a:gdLst/>
                <a:ahLst/>
                <a:cxnLst/>
                <a:rect l="l" t="t" r="r" b="b"/>
                <a:pathLst>
                  <a:path w="69845" h="247012" extrusionOk="0">
                    <a:moveTo>
                      <a:pt x="60697" y="3722"/>
                    </a:moveTo>
                    <a:cubicBezTo>
                      <a:pt x="63072" y="19924"/>
                      <a:pt x="64119" y="36301"/>
                      <a:pt x="63910" y="52678"/>
                    </a:cubicBezTo>
                    <a:cubicBezTo>
                      <a:pt x="63735" y="69054"/>
                      <a:pt x="62304" y="85396"/>
                      <a:pt x="59650" y="101563"/>
                    </a:cubicBezTo>
                    <a:cubicBezTo>
                      <a:pt x="56961" y="117870"/>
                      <a:pt x="53085" y="133933"/>
                      <a:pt x="48022" y="149646"/>
                    </a:cubicBezTo>
                    <a:cubicBezTo>
                      <a:pt x="42994" y="165255"/>
                      <a:pt x="36813" y="180444"/>
                      <a:pt x="29515" y="195110"/>
                    </a:cubicBezTo>
                    <a:cubicBezTo>
                      <a:pt x="22147" y="209881"/>
                      <a:pt x="13662" y="224093"/>
                      <a:pt x="4094" y="237536"/>
                    </a:cubicBezTo>
                    <a:cubicBezTo>
                      <a:pt x="2907" y="239212"/>
                      <a:pt x="1685" y="240888"/>
                      <a:pt x="428" y="242564"/>
                    </a:cubicBezTo>
                    <a:cubicBezTo>
                      <a:pt x="-515" y="243856"/>
                      <a:pt x="219" y="245882"/>
                      <a:pt x="1476" y="246615"/>
                    </a:cubicBezTo>
                    <a:cubicBezTo>
                      <a:pt x="2977" y="247488"/>
                      <a:pt x="4583" y="246824"/>
                      <a:pt x="5526" y="245567"/>
                    </a:cubicBezTo>
                    <a:cubicBezTo>
                      <a:pt x="15478" y="232124"/>
                      <a:pt x="24347" y="217947"/>
                      <a:pt x="32064" y="203107"/>
                    </a:cubicBezTo>
                    <a:cubicBezTo>
                      <a:pt x="39816" y="188231"/>
                      <a:pt x="46416" y="172797"/>
                      <a:pt x="51828" y="156944"/>
                    </a:cubicBezTo>
                    <a:cubicBezTo>
                      <a:pt x="57206" y="141196"/>
                      <a:pt x="61431" y="125029"/>
                      <a:pt x="64399" y="108687"/>
                    </a:cubicBezTo>
                    <a:cubicBezTo>
                      <a:pt x="67402" y="92135"/>
                      <a:pt x="69218" y="75340"/>
                      <a:pt x="69706" y="58509"/>
                    </a:cubicBezTo>
                    <a:cubicBezTo>
                      <a:pt x="70195" y="41888"/>
                      <a:pt x="69392" y="25197"/>
                      <a:pt x="67297" y="8715"/>
                    </a:cubicBezTo>
                    <a:cubicBezTo>
                      <a:pt x="67018" y="6515"/>
                      <a:pt x="66703" y="4350"/>
                      <a:pt x="66389" y="2150"/>
                    </a:cubicBezTo>
                    <a:cubicBezTo>
                      <a:pt x="66145" y="579"/>
                      <a:pt x="64154" y="-294"/>
                      <a:pt x="62758" y="90"/>
                    </a:cubicBezTo>
                    <a:cubicBezTo>
                      <a:pt x="61047" y="544"/>
                      <a:pt x="60453" y="2150"/>
                      <a:pt x="60697" y="3722"/>
                    </a:cubicBezTo>
                    <a:lnTo>
                      <a:pt x="60697" y="3722"/>
                    </a:ln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6" name="Google Shape;2036;p28"/>
              <p:cNvSpPr/>
              <p:nvPr/>
            </p:nvSpPr>
            <p:spPr>
              <a:xfrm>
                <a:off x="1848578" y="980954"/>
                <a:ext cx="100092" cy="88340"/>
              </a:xfrm>
              <a:custGeom>
                <a:avLst/>
                <a:gdLst/>
                <a:ahLst/>
                <a:cxnLst/>
                <a:rect l="l" t="t" r="r" b="b"/>
                <a:pathLst>
                  <a:path w="100092" h="88340" extrusionOk="0">
                    <a:moveTo>
                      <a:pt x="94525" y="1444"/>
                    </a:moveTo>
                    <a:cubicBezTo>
                      <a:pt x="93302" y="3085"/>
                      <a:pt x="92360" y="4272"/>
                      <a:pt x="90998" y="5983"/>
                    </a:cubicBezTo>
                    <a:cubicBezTo>
                      <a:pt x="89706" y="7589"/>
                      <a:pt x="88414" y="9196"/>
                      <a:pt x="87122" y="10802"/>
                    </a:cubicBezTo>
                    <a:cubicBezTo>
                      <a:pt x="84573" y="13910"/>
                      <a:pt x="81954" y="16947"/>
                      <a:pt x="79265" y="19951"/>
                    </a:cubicBezTo>
                    <a:cubicBezTo>
                      <a:pt x="73853" y="26026"/>
                      <a:pt x="68161" y="31893"/>
                      <a:pt x="62295" y="37515"/>
                    </a:cubicBezTo>
                    <a:cubicBezTo>
                      <a:pt x="56428" y="43136"/>
                      <a:pt x="50318" y="48549"/>
                      <a:pt x="43997" y="53717"/>
                    </a:cubicBezTo>
                    <a:cubicBezTo>
                      <a:pt x="37747" y="58815"/>
                      <a:pt x="31601" y="63459"/>
                      <a:pt x="24827" y="68138"/>
                    </a:cubicBezTo>
                    <a:cubicBezTo>
                      <a:pt x="17250" y="73376"/>
                      <a:pt x="9463" y="78299"/>
                      <a:pt x="1467" y="82839"/>
                    </a:cubicBezTo>
                    <a:cubicBezTo>
                      <a:pt x="105" y="83607"/>
                      <a:pt x="-454" y="85562"/>
                      <a:pt x="419" y="86889"/>
                    </a:cubicBezTo>
                    <a:cubicBezTo>
                      <a:pt x="1292" y="88251"/>
                      <a:pt x="3038" y="88775"/>
                      <a:pt x="4470" y="87937"/>
                    </a:cubicBezTo>
                    <a:cubicBezTo>
                      <a:pt x="18926" y="79696"/>
                      <a:pt x="32719" y="70268"/>
                      <a:pt x="45708" y="59862"/>
                    </a:cubicBezTo>
                    <a:cubicBezTo>
                      <a:pt x="58558" y="49561"/>
                      <a:pt x="70570" y="38283"/>
                      <a:pt x="81640" y="26131"/>
                    </a:cubicBezTo>
                    <a:cubicBezTo>
                      <a:pt x="87960" y="19182"/>
                      <a:pt x="93966" y="11919"/>
                      <a:pt x="99658" y="4447"/>
                    </a:cubicBezTo>
                    <a:cubicBezTo>
                      <a:pt x="100600" y="3225"/>
                      <a:pt x="99902" y="1094"/>
                      <a:pt x="98610" y="396"/>
                    </a:cubicBezTo>
                    <a:cubicBezTo>
                      <a:pt x="97004" y="-442"/>
                      <a:pt x="95537" y="117"/>
                      <a:pt x="94525" y="1444"/>
                    </a:cubicBezTo>
                    <a:lnTo>
                      <a:pt x="94525" y="1444"/>
                    </a:ln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7" name="Google Shape;2037;p28"/>
              <p:cNvSpPr/>
              <p:nvPr/>
            </p:nvSpPr>
            <p:spPr>
              <a:xfrm>
                <a:off x="1833358" y="1007737"/>
                <a:ext cx="68194" cy="26911"/>
              </a:xfrm>
              <a:custGeom>
                <a:avLst/>
                <a:gdLst/>
                <a:ahLst/>
                <a:cxnLst/>
                <a:rect l="l" t="t" r="r" b="b"/>
                <a:pathLst>
                  <a:path w="68194" h="26911" extrusionOk="0">
                    <a:moveTo>
                      <a:pt x="65259" y="20998"/>
                    </a:moveTo>
                    <a:cubicBezTo>
                      <a:pt x="61069" y="20579"/>
                      <a:pt x="57263" y="20020"/>
                      <a:pt x="52933" y="19182"/>
                    </a:cubicBezTo>
                    <a:cubicBezTo>
                      <a:pt x="48812" y="18379"/>
                      <a:pt x="44727" y="17401"/>
                      <a:pt x="40676" y="16249"/>
                    </a:cubicBezTo>
                    <a:cubicBezTo>
                      <a:pt x="32470" y="13909"/>
                      <a:pt x="24753" y="11011"/>
                      <a:pt x="17246" y="7379"/>
                    </a:cubicBezTo>
                    <a:cubicBezTo>
                      <a:pt x="12881" y="5249"/>
                      <a:pt x="8586" y="2945"/>
                      <a:pt x="4431" y="396"/>
                    </a:cubicBezTo>
                    <a:cubicBezTo>
                      <a:pt x="3104" y="-407"/>
                      <a:pt x="1114" y="47"/>
                      <a:pt x="380" y="1443"/>
                    </a:cubicBezTo>
                    <a:cubicBezTo>
                      <a:pt x="-388" y="2875"/>
                      <a:pt x="31" y="4621"/>
                      <a:pt x="1428" y="5494"/>
                    </a:cubicBezTo>
                    <a:cubicBezTo>
                      <a:pt x="16408" y="14643"/>
                      <a:pt x="32994" y="21172"/>
                      <a:pt x="50174" y="24629"/>
                    </a:cubicBezTo>
                    <a:cubicBezTo>
                      <a:pt x="55133" y="25642"/>
                      <a:pt x="60161" y="26375"/>
                      <a:pt x="65224" y="26899"/>
                    </a:cubicBezTo>
                    <a:cubicBezTo>
                      <a:pt x="66760" y="27074"/>
                      <a:pt x="68262" y="25432"/>
                      <a:pt x="68192" y="23931"/>
                    </a:cubicBezTo>
                    <a:cubicBezTo>
                      <a:pt x="68157" y="22220"/>
                      <a:pt x="66935" y="21172"/>
                      <a:pt x="65259" y="20998"/>
                    </a:cubicBezTo>
                    <a:lnTo>
                      <a:pt x="65259" y="20998"/>
                    </a:ln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038" name="Google Shape;2038;p28"/>
          <p:cNvGrpSpPr/>
          <p:nvPr/>
        </p:nvGrpSpPr>
        <p:grpSpPr>
          <a:xfrm rot="5400000">
            <a:off x="1339769" y="1147039"/>
            <a:ext cx="59100" cy="547725"/>
            <a:chOff x="1263425" y="3094400"/>
            <a:chExt cx="59100" cy="547725"/>
          </a:xfrm>
        </p:grpSpPr>
        <p:sp>
          <p:nvSpPr>
            <p:cNvPr id="2039" name="Google Shape;2039;p28"/>
            <p:cNvSpPr/>
            <p:nvPr/>
          </p:nvSpPr>
          <p:spPr>
            <a:xfrm>
              <a:off x="1263425" y="309440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40" name="Google Shape;2040;p28"/>
            <p:cNvSpPr/>
            <p:nvPr/>
          </p:nvSpPr>
          <p:spPr>
            <a:xfrm>
              <a:off x="1263425" y="325727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41" name="Google Shape;2041;p28"/>
            <p:cNvSpPr/>
            <p:nvPr/>
          </p:nvSpPr>
          <p:spPr>
            <a:xfrm>
              <a:off x="1263425" y="342015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42" name="Google Shape;2042;p28"/>
            <p:cNvSpPr/>
            <p:nvPr/>
          </p:nvSpPr>
          <p:spPr>
            <a:xfrm>
              <a:off x="1263425" y="358302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2043" name="Google Shape;2043;p28"/>
          <p:cNvGrpSpPr/>
          <p:nvPr/>
        </p:nvGrpSpPr>
        <p:grpSpPr>
          <a:xfrm rot="5400000">
            <a:off x="3347982" y="3959627"/>
            <a:ext cx="59100" cy="384850"/>
            <a:chOff x="1263425" y="3257275"/>
            <a:chExt cx="59100" cy="384850"/>
          </a:xfrm>
        </p:grpSpPr>
        <p:sp>
          <p:nvSpPr>
            <p:cNvPr id="2044" name="Google Shape;2044;p28"/>
            <p:cNvSpPr/>
            <p:nvPr/>
          </p:nvSpPr>
          <p:spPr>
            <a:xfrm>
              <a:off x="1263425" y="325727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45" name="Google Shape;2045;p28"/>
            <p:cNvSpPr/>
            <p:nvPr/>
          </p:nvSpPr>
          <p:spPr>
            <a:xfrm>
              <a:off x="1263425" y="342015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46" name="Google Shape;2046;p28"/>
            <p:cNvSpPr/>
            <p:nvPr/>
          </p:nvSpPr>
          <p:spPr>
            <a:xfrm>
              <a:off x="1263425" y="358302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6" name="Google Shape;2000;p28">
            <a:extLst>
              <a:ext uri="{FF2B5EF4-FFF2-40B4-BE49-F238E27FC236}">
                <a16:creationId xmlns:a16="http://schemas.microsoft.com/office/drawing/2014/main" id="{ACEA162A-B8BF-0047-9AA5-129F5B1D8F8B}"/>
              </a:ext>
            </a:extLst>
          </p:cNvPr>
          <p:cNvGrpSpPr/>
          <p:nvPr/>
        </p:nvGrpSpPr>
        <p:grpSpPr>
          <a:xfrm>
            <a:off x="863030" y="1563350"/>
            <a:ext cx="2635956" cy="4982863"/>
            <a:chOff x="863030" y="1563351"/>
            <a:chExt cx="1435862" cy="2714274"/>
          </a:xfrm>
        </p:grpSpPr>
        <p:sp>
          <p:nvSpPr>
            <p:cNvPr id="7" name="Google Shape;2001;p28">
              <a:extLst>
                <a:ext uri="{FF2B5EF4-FFF2-40B4-BE49-F238E27FC236}">
                  <a16:creationId xmlns:a16="http://schemas.microsoft.com/office/drawing/2014/main" id="{40ECD17C-4C1C-7325-F9C2-E81AF980EFB2}"/>
                </a:ext>
              </a:extLst>
            </p:cNvPr>
            <p:cNvSpPr/>
            <p:nvPr/>
          </p:nvSpPr>
          <p:spPr>
            <a:xfrm>
              <a:off x="863030" y="2348761"/>
              <a:ext cx="900549" cy="1928864"/>
            </a:xfrm>
            <a:custGeom>
              <a:avLst/>
              <a:gdLst/>
              <a:ahLst/>
              <a:cxnLst/>
              <a:rect l="l" t="t" r="r" b="b"/>
              <a:pathLst>
                <a:path w="900549" h="1928864" extrusionOk="0">
                  <a:moveTo>
                    <a:pt x="483307" y="1928865"/>
                  </a:moveTo>
                  <a:cubicBezTo>
                    <a:pt x="483307" y="1928865"/>
                    <a:pt x="719147" y="827011"/>
                    <a:pt x="722150" y="811996"/>
                  </a:cubicBezTo>
                  <a:cubicBezTo>
                    <a:pt x="725188" y="796981"/>
                    <a:pt x="872614" y="587435"/>
                    <a:pt x="900549" y="336266"/>
                  </a:cubicBezTo>
                  <a:lnTo>
                    <a:pt x="522835" y="0"/>
                  </a:lnTo>
                  <a:cubicBezTo>
                    <a:pt x="522835" y="0"/>
                    <a:pt x="430092" y="114847"/>
                    <a:pt x="406417" y="196801"/>
                  </a:cubicBezTo>
                  <a:cubicBezTo>
                    <a:pt x="382777" y="278755"/>
                    <a:pt x="359032" y="630000"/>
                    <a:pt x="350722" y="688000"/>
                  </a:cubicBezTo>
                  <a:cubicBezTo>
                    <a:pt x="342411" y="746000"/>
                    <a:pt x="0" y="1779972"/>
                    <a:pt x="0" y="1779972"/>
                  </a:cubicBezTo>
                  <a:lnTo>
                    <a:pt x="483307" y="1928865"/>
                  </a:lnTo>
                  <a:close/>
                </a:path>
              </a:pathLst>
            </a:custGeom>
            <a:solidFill>
              <a:srgbClr val="AEB4E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2002;p28">
              <a:extLst>
                <a:ext uri="{FF2B5EF4-FFF2-40B4-BE49-F238E27FC236}">
                  <a16:creationId xmlns:a16="http://schemas.microsoft.com/office/drawing/2014/main" id="{67E55E8E-6CF6-A5DA-2965-D1478F805EC7}"/>
                </a:ext>
              </a:extLst>
            </p:cNvPr>
            <p:cNvSpPr/>
            <p:nvPr/>
          </p:nvSpPr>
          <p:spPr>
            <a:xfrm>
              <a:off x="1245092" y="1563351"/>
              <a:ext cx="1053800" cy="1276010"/>
            </a:xfrm>
            <a:custGeom>
              <a:avLst/>
              <a:gdLst/>
              <a:ahLst/>
              <a:cxnLst/>
              <a:rect l="l" t="t" r="r" b="b"/>
              <a:pathLst>
                <a:path w="1053800" h="1276010" extrusionOk="0">
                  <a:moveTo>
                    <a:pt x="1010839" y="1109420"/>
                  </a:moveTo>
                  <a:cubicBezTo>
                    <a:pt x="768225" y="1165918"/>
                    <a:pt x="531373" y="1221054"/>
                    <a:pt x="301643" y="1274549"/>
                  </a:cubicBezTo>
                  <a:cubicBezTo>
                    <a:pt x="271195" y="1281638"/>
                    <a:pt x="240885" y="1262223"/>
                    <a:pt x="234600" y="1231599"/>
                  </a:cubicBezTo>
                  <a:cubicBezTo>
                    <a:pt x="175483" y="942439"/>
                    <a:pt x="93808" y="600587"/>
                    <a:pt x="1693" y="234256"/>
                  </a:cubicBezTo>
                  <a:cubicBezTo>
                    <a:pt x="-5884" y="204122"/>
                    <a:pt x="12693" y="173603"/>
                    <a:pt x="42967" y="166584"/>
                  </a:cubicBezTo>
                  <a:cubicBezTo>
                    <a:pt x="282264" y="117524"/>
                    <a:pt x="518662" y="62562"/>
                    <a:pt x="752128" y="1454"/>
                  </a:cubicBezTo>
                  <a:cubicBezTo>
                    <a:pt x="781599" y="-5390"/>
                    <a:pt x="811140" y="12558"/>
                    <a:pt x="818578" y="41890"/>
                  </a:cubicBezTo>
                  <a:cubicBezTo>
                    <a:pt x="912054" y="409617"/>
                    <a:pt x="994322" y="752971"/>
                    <a:pt x="1052706" y="1044366"/>
                  </a:cubicBezTo>
                  <a:cubicBezTo>
                    <a:pt x="1058608" y="1073803"/>
                    <a:pt x="1040066" y="1102610"/>
                    <a:pt x="1010839" y="1109420"/>
                  </a:cubicBezTo>
                  <a:close/>
                </a:path>
              </a:pathLst>
            </a:custGeom>
            <a:solidFill>
              <a:srgbClr val="B66DF3"/>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 name="Google Shape;2003;p28">
              <a:extLst>
                <a:ext uri="{FF2B5EF4-FFF2-40B4-BE49-F238E27FC236}">
                  <a16:creationId xmlns:a16="http://schemas.microsoft.com/office/drawing/2014/main" id="{C5BF3F34-52B0-0BAA-F085-C32078AAA2CB}"/>
                </a:ext>
              </a:extLst>
            </p:cNvPr>
            <p:cNvGrpSpPr/>
            <p:nvPr/>
          </p:nvGrpSpPr>
          <p:grpSpPr>
            <a:xfrm>
              <a:off x="1315156" y="1640962"/>
              <a:ext cx="887489" cy="1120396"/>
              <a:chOff x="1315156" y="1640962"/>
              <a:chExt cx="887489" cy="1120396"/>
            </a:xfrm>
          </p:grpSpPr>
          <p:sp>
            <p:nvSpPr>
              <p:cNvPr id="20" name="Google Shape;2004;p28">
                <a:extLst>
                  <a:ext uri="{FF2B5EF4-FFF2-40B4-BE49-F238E27FC236}">
                    <a16:creationId xmlns:a16="http://schemas.microsoft.com/office/drawing/2014/main" id="{1FC25650-89B9-E6ED-7C64-6846A3778967}"/>
                  </a:ext>
                </a:extLst>
              </p:cNvPr>
              <p:cNvSpPr/>
              <p:nvPr/>
            </p:nvSpPr>
            <p:spPr>
              <a:xfrm>
                <a:off x="1315156" y="1640962"/>
                <a:ext cx="887454" cy="1120396"/>
              </a:xfrm>
              <a:custGeom>
                <a:avLst/>
                <a:gdLst/>
                <a:ahLst/>
                <a:cxnLst/>
                <a:rect l="l" t="t" r="r" b="b"/>
                <a:pathLst>
                  <a:path w="887454" h="1120396" extrusionOk="0">
                    <a:moveTo>
                      <a:pt x="0" y="159054"/>
                    </a:moveTo>
                    <a:cubicBezTo>
                      <a:pt x="113241" y="483622"/>
                      <a:pt x="211781" y="1120396"/>
                      <a:pt x="211781" y="1120396"/>
                    </a:cubicBezTo>
                    <a:cubicBezTo>
                      <a:pt x="211781" y="1120396"/>
                      <a:pt x="625600" y="1034601"/>
                      <a:pt x="771839" y="989975"/>
                    </a:cubicBezTo>
                    <a:cubicBezTo>
                      <a:pt x="854352" y="904495"/>
                      <a:pt x="887455" y="794362"/>
                      <a:pt x="887455" y="794362"/>
                    </a:cubicBezTo>
                    <a:cubicBezTo>
                      <a:pt x="825858" y="445700"/>
                      <a:pt x="682902" y="0"/>
                      <a:pt x="682902" y="0"/>
                    </a:cubicBezTo>
                    <a:cubicBezTo>
                      <a:pt x="256651" y="109854"/>
                      <a:pt x="0" y="159054"/>
                      <a:pt x="0" y="159054"/>
                    </a:cubicBezTo>
                    <a:close/>
                  </a:path>
                </a:pathLst>
              </a:custGeom>
              <a:solidFill>
                <a:srgbClr val="FFFFF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 name="Google Shape;2005;p28">
                <a:extLst>
                  <a:ext uri="{FF2B5EF4-FFF2-40B4-BE49-F238E27FC236}">
                    <a16:creationId xmlns:a16="http://schemas.microsoft.com/office/drawing/2014/main" id="{DF5BB4D8-5872-00B0-DDFB-C5E69DB0C8EE}"/>
                  </a:ext>
                </a:extLst>
              </p:cNvPr>
              <p:cNvGrpSpPr/>
              <p:nvPr/>
            </p:nvGrpSpPr>
            <p:grpSpPr>
              <a:xfrm>
                <a:off x="1444453" y="1804046"/>
                <a:ext cx="597745" cy="345964"/>
                <a:chOff x="1444453" y="1804046"/>
                <a:chExt cx="597745" cy="345964"/>
              </a:xfrm>
            </p:grpSpPr>
            <p:grpSp>
              <p:nvGrpSpPr>
                <p:cNvPr id="35" name="Google Shape;2006;p28">
                  <a:extLst>
                    <a:ext uri="{FF2B5EF4-FFF2-40B4-BE49-F238E27FC236}">
                      <a16:creationId xmlns:a16="http://schemas.microsoft.com/office/drawing/2014/main" id="{C25DFF81-4F52-6F3A-94AF-DEE495244FD6}"/>
                    </a:ext>
                  </a:extLst>
                </p:cNvPr>
                <p:cNvGrpSpPr/>
                <p:nvPr/>
              </p:nvGrpSpPr>
              <p:grpSpPr>
                <a:xfrm>
                  <a:off x="1444453" y="1874473"/>
                  <a:ext cx="256028" cy="275537"/>
                  <a:chOff x="1444453" y="1874473"/>
                  <a:chExt cx="256028" cy="275537"/>
                </a:xfrm>
              </p:grpSpPr>
              <p:sp>
                <p:nvSpPr>
                  <p:cNvPr id="42" name="Google Shape;2007;p28">
                    <a:extLst>
                      <a:ext uri="{FF2B5EF4-FFF2-40B4-BE49-F238E27FC236}">
                        <a16:creationId xmlns:a16="http://schemas.microsoft.com/office/drawing/2014/main" id="{A30B2CCA-8814-635B-6768-4DA1D6985218}"/>
                      </a:ext>
                    </a:extLst>
                  </p:cNvPr>
                  <p:cNvSpPr/>
                  <p:nvPr/>
                </p:nvSpPr>
                <p:spPr>
                  <a:xfrm>
                    <a:off x="1444453" y="1898207"/>
                    <a:ext cx="255161" cy="251803"/>
                  </a:xfrm>
                  <a:custGeom>
                    <a:avLst/>
                    <a:gdLst/>
                    <a:ahLst/>
                    <a:cxnLst/>
                    <a:rect l="l" t="t" r="r" b="b"/>
                    <a:pathLst>
                      <a:path w="255161" h="251803" extrusionOk="0">
                        <a:moveTo>
                          <a:pt x="170827" y="104197"/>
                        </a:moveTo>
                        <a:cubicBezTo>
                          <a:pt x="172154" y="107095"/>
                          <a:pt x="173237" y="110168"/>
                          <a:pt x="174005" y="113415"/>
                        </a:cubicBezTo>
                        <a:cubicBezTo>
                          <a:pt x="179976" y="139046"/>
                          <a:pt x="164018" y="164676"/>
                          <a:pt x="138388" y="170647"/>
                        </a:cubicBezTo>
                        <a:cubicBezTo>
                          <a:pt x="112758" y="176618"/>
                          <a:pt x="87127" y="160660"/>
                          <a:pt x="81156" y="135030"/>
                        </a:cubicBezTo>
                        <a:cubicBezTo>
                          <a:pt x="75185" y="109400"/>
                          <a:pt x="91143" y="83770"/>
                          <a:pt x="116773" y="77798"/>
                        </a:cubicBezTo>
                        <a:lnTo>
                          <a:pt x="98651" y="0"/>
                        </a:lnTo>
                        <a:cubicBezTo>
                          <a:pt x="30036" y="15958"/>
                          <a:pt x="-12635" y="84538"/>
                          <a:pt x="3358" y="153153"/>
                        </a:cubicBezTo>
                        <a:cubicBezTo>
                          <a:pt x="19316" y="221768"/>
                          <a:pt x="87896" y="264438"/>
                          <a:pt x="156511" y="248445"/>
                        </a:cubicBezTo>
                        <a:cubicBezTo>
                          <a:pt x="225125" y="232488"/>
                          <a:pt x="267796" y="163908"/>
                          <a:pt x="251803" y="95293"/>
                        </a:cubicBezTo>
                        <a:cubicBezTo>
                          <a:pt x="249778" y="86633"/>
                          <a:pt x="246915" y="78357"/>
                          <a:pt x="243318" y="70605"/>
                        </a:cubicBezTo>
                        <a:lnTo>
                          <a:pt x="170827" y="104197"/>
                        </a:lnTo>
                        <a:close/>
                      </a:path>
                    </a:pathLst>
                  </a:custGeom>
                  <a:solidFill>
                    <a:srgbClr val="3A19A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2008;p28">
                    <a:extLst>
                      <a:ext uri="{FF2B5EF4-FFF2-40B4-BE49-F238E27FC236}">
                        <a16:creationId xmlns:a16="http://schemas.microsoft.com/office/drawing/2014/main" id="{1105A02E-5A3C-B09E-275E-D3872F3EACDF}"/>
                      </a:ext>
                    </a:extLst>
                  </p:cNvPr>
                  <p:cNvSpPr/>
                  <p:nvPr/>
                </p:nvSpPr>
                <p:spPr>
                  <a:xfrm>
                    <a:off x="1555814" y="1874473"/>
                    <a:ext cx="144667" cy="107539"/>
                  </a:xfrm>
                  <a:custGeom>
                    <a:avLst/>
                    <a:gdLst/>
                    <a:ahLst/>
                    <a:cxnLst/>
                    <a:rect l="l" t="t" r="r" b="b"/>
                    <a:pathLst>
                      <a:path w="144667" h="107539" extrusionOk="0">
                        <a:moveTo>
                          <a:pt x="18123" y="81141"/>
                        </a:moveTo>
                        <a:cubicBezTo>
                          <a:pt x="40506" y="75938"/>
                          <a:pt x="62888" y="87426"/>
                          <a:pt x="72177" y="107539"/>
                        </a:cubicBezTo>
                        <a:lnTo>
                          <a:pt x="144667" y="73947"/>
                        </a:lnTo>
                        <a:cubicBezTo>
                          <a:pt x="119840" y="20208"/>
                          <a:pt x="59920" y="-10590"/>
                          <a:pt x="0" y="3342"/>
                        </a:cubicBezTo>
                        <a:cubicBezTo>
                          <a:pt x="0" y="3342"/>
                          <a:pt x="0" y="3342"/>
                          <a:pt x="0" y="3342"/>
                        </a:cubicBezTo>
                        <a:lnTo>
                          <a:pt x="18123" y="81141"/>
                        </a:lnTo>
                        <a:cubicBezTo>
                          <a:pt x="18123" y="81141"/>
                          <a:pt x="18123" y="81141"/>
                          <a:pt x="18123" y="81141"/>
                        </a:cubicBezTo>
                        <a:close/>
                      </a:path>
                    </a:pathLst>
                  </a:custGeom>
                  <a:solidFill>
                    <a:srgbClr val="00F9DB"/>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 name="Google Shape;2009;p28">
                  <a:extLst>
                    <a:ext uri="{FF2B5EF4-FFF2-40B4-BE49-F238E27FC236}">
                      <a16:creationId xmlns:a16="http://schemas.microsoft.com/office/drawing/2014/main" id="{19F63CB0-62EC-A191-ABFB-E95FC692F0BD}"/>
                    </a:ext>
                  </a:extLst>
                </p:cNvPr>
                <p:cNvGrpSpPr/>
                <p:nvPr/>
              </p:nvGrpSpPr>
              <p:grpSpPr>
                <a:xfrm>
                  <a:off x="1728447" y="1804046"/>
                  <a:ext cx="313751" cy="276177"/>
                  <a:chOff x="1728447" y="1804046"/>
                  <a:chExt cx="313751" cy="276177"/>
                </a:xfrm>
              </p:grpSpPr>
              <p:sp>
                <p:nvSpPr>
                  <p:cNvPr id="37" name="Google Shape;2010;p28">
                    <a:extLst>
                      <a:ext uri="{FF2B5EF4-FFF2-40B4-BE49-F238E27FC236}">
                        <a16:creationId xmlns:a16="http://schemas.microsoft.com/office/drawing/2014/main" id="{E52FAC0A-C387-0D39-5224-A717D354F3DF}"/>
                      </a:ext>
                    </a:extLst>
                  </p:cNvPr>
                  <p:cNvSpPr/>
                  <p:nvPr/>
                </p:nvSpPr>
                <p:spPr>
                  <a:xfrm>
                    <a:off x="1763575" y="2005107"/>
                    <a:ext cx="278623" cy="75116"/>
                  </a:xfrm>
                  <a:custGeom>
                    <a:avLst/>
                    <a:gdLst/>
                    <a:ahLst/>
                    <a:cxnLst/>
                    <a:rect l="l" t="t" r="r" b="b"/>
                    <a:pathLst>
                      <a:path w="278623" h="75116" extrusionOk="0">
                        <a:moveTo>
                          <a:pt x="270763" y="196"/>
                        </a:moveTo>
                        <a:lnTo>
                          <a:pt x="4893" y="62106"/>
                        </a:lnTo>
                        <a:cubicBezTo>
                          <a:pt x="-3348" y="64027"/>
                          <a:pt x="-380" y="76842"/>
                          <a:pt x="7861" y="74921"/>
                        </a:cubicBezTo>
                        <a:lnTo>
                          <a:pt x="273731" y="13011"/>
                        </a:lnTo>
                        <a:cubicBezTo>
                          <a:pt x="281971" y="11090"/>
                          <a:pt x="279003" y="-1725"/>
                          <a:pt x="270763" y="196"/>
                        </a:cubicBezTo>
                        <a:close/>
                      </a:path>
                    </a:pathLst>
                  </a:custGeom>
                  <a:solidFill>
                    <a:srgbClr val="3A19A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2011;p28">
                    <a:extLst>
                      <a:ext uri="{FF2B5EF4-FFF2-40B4-BE49-F238E27FC236}">
                        <a16:creationId xmlns:a16="http://schemas.microsoft.com/office/drawing/2014/main" id="{AE4C5CF2-D856-E94D-5E53-388C898E6475}"/>
                      </a:ext>
                    </a:extLst>
                  </p:cNvPr>
                  <p:cNvSpPr/>
                  <p:nvPr/>
                </p:nvSpPr>
                <p:spPr>
                  <a:xfrm>
                    <a:off x="1751877" y="1954859"/>
                    <a:ext cx="278623" cy="75117"/>
                  </a:xfrm>
                  <a:custGeom>
                    <a:avLst/>
                    <a:gdLst/>
                    <a:ahLst/>
                    <a:cxnLst/>
                    <a:rect l="l" t="t" r="r" b="b"/>
                    <a:pathLst>
                      <a:path w="278623" h="75117" extrusionOk="0">
                        <a:moveTo>
                          <a:pt x="270763" y="196"/>
                        </a:moveTo>
                        <a:lnTo>
                          <a:pt x="4893" y="62107"/>
                        </a:lnTo>
                        <a:cubicBezTo>
                          <a:pt x="-3348" y="64027"/>
                          <a:pt x="-380" y="76842"/>
                          <a:pt x="7861" y="74922"/>
                        </a:cubicBezTo>
                        <a:lnTo>
                          <a:pt x="273731" y="13011"/>
                        </a:lnTo>
                        <a:cubicBezTo>
                          <a:pt x="281971" y="11056"/>
                          <a:pt x="279003" y="-1725"/>
                          <a:pt x="270763" y="196"/>
                        </a:cubicBezTo>
                        <a:close/>
                      </a:path>
                    </a:pathLst>
                  </a:custGeom>
                  <a:solidFill>
                    <a:srgbClr val="3A19A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2012;p28">
                    <a:extLst>
                      <a:ext uri="{FF2B5EF4-FFF2-40B4-BE49-F238E27FC236}">
                        <a16:creationId xmlns:a16="http://schemas.microsoft.com/office/drawing/2014/main" id="{D9DF2EC0-A29F-3335-BBB6-CC8E4615059D}"/>
                      </a:ext>
                    </a:extLst>
                  </p:cNvPr>
                  <p:cNvSpPr/>
                  <p:nvPr/>
                </p:nvSpPr>
                <p:spPr>
                  <a:xfrm>
                    <a:off x="1740180" y="1904576"/>
                    <a:ext cx="278623" cy="75116"/>
                  </a:xfrm>
                  <a:custGeom>
                    <a:avLst/>
                    <a:gdLst/>
                    <a:ahLst/>
                    <a:cxnLst/>
                    <a:rect l="l" t="t" r="r" b="b"/>
                    <a:pathLst>
                      <a:path w="278623" h="75116" extrusionOk="0">
                        <a:moveTo>
                          <a:pt x="270763" y="196"/>
                        </a:moveTo>
                        <a:lnTo>
                          <a:pt x="4893" y="62106"/>
                        </a:lnTo>
                        <a:cubicBezTo>
                          <a:pt x="-3348" y="64027"/>
                          <a:pt x="-380" y="76842"/>
                          <a:pt x="7861" y="74921"/>
                        </a:cubicBezTo>
                        <a:lnTo>
                          <a:pt x="273731" y="13011"/>
                        </a:lnTo>
                        <a:cubicBezTo>
                          <a:pt x="281971" y="11090"/>
                          <a:pt x="279003" y="-1725"/>
                          <a:pt x="270763" y="196"/>
                        </a:cubicBezTo>
                        <a:close/>
                      </a:path>
                    </a:pathLst>
                  </a:custGeom>
                  <a:solidFill>
                    <a:srgbClr val="3A19A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2013;p28">
                    <a:extLst>
                      <a:ext uri="{FF2B5EF4-FFF2-40B4-BE49-F238E27FC236}">
                        <a16:creationId xmlns:a16="http://schemas.microsoft.com/office/drawing/2014/main" id="{1E912469-FB4F-E217-2AF1-A2936F4E4C42}"/>
                      </a:ext>
                    </a:extLst>
                  </p:cNvPr>
                  <p:cNvSpPr/>
                  <p:nvPr/>
                </p:nvSpPr>
                <p:spPr>
                  <a:xfrm>
                    <a:off x="1728447" y="1854329"/>
                    <a:ext cx="278648" cy="75116"/>
                  </a:xfrm>
                  <a:custGeom>
                    <a:avLst/>
                    <a:gdLst/>
                    <a:ahLst/>
                    <a:cxnLst/>
                    <a:rect l="l" t="t" r="r" b="b"/>
                    <a:pathLst>
                      <a:path w="278648" h="75116" extrusionOk="0">
                        <a:moveTo>
                          <a:pt x="270763" y="196"/>
                        </a:moveTo>
                        <a:lnTo>
                          <a:pt x="4893" y="62106"/>
                        </a:lnTo>
                        <a:cubicBezTo>
                          <a:pt x="-3348" y="64027"/>
                          <a:pt x="-380" y="76842"/>
                          <a:pt x="7861" y="74921"/>
                        </a:cubicBezTo>
                        <a:lnTo>
                          <a:pt x="273731" y="13011"/>
                        </a:lnTo>
                        <a:cubicBezTo>
                          <a:pt x="282006" y="11090"/>
                          <a:pt x="279038" y="-1725"/>
                          <a:pt x="270763" y="196"/>
                        </a:cubicBezTo>
                        <a:close/>
                      </a:path>
                    </a:pathLst>
                  </a:custGeom>
                  <a:solidFill>
                    <a:srgbClr val="3A19A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2014;p28">
                    <a:extLst>
                      <a:ext uri="{FF2B5EF4-FFF2-40B4-BE49-F238E27FC236}">
                        <a16:creationId xmlns:a16="http://schemas.microsoft.com/office/drawing/2014/main" id="{58A11502-DFD7-9163-DC5A-36B670D94F4B}"/>
                      </a:ext>
                    </a:extLst>
                  </p:cNvPr>
                  <p:cNvSpPr/>
                  <p:nvPr/>
                </p:nvSpPr>
                <p:spPr>
                  <a:xfrm>
                    <a:off x="1831806" y="1804046"/>
                    <a:ext cx="163592" cy="48334"/>
                  </a:xfrm>
                  <a:custGeom>
                    <a:avLst/>
                    <a:gdLst/>
                    <a:ahLst/>
                    <a:cxnLst/>
                    <a:rect l="l" t="t" r="r" b="b"/>
                    <a:pathLst>
                      <a:path w="163592" h="48334" extrusionOk="0">
                        <a:moveTo>
                          <a:pt x="155706" y="196"/>
                        </a:moveTo>
                        <a:lnTo>
                          <a:pt x="4893" y="35324"/>
                        </a:lnTo>
                        <a:cubicBezTo>
                          <a:pt x="-3348" y="37244"/>
                          <a:pt x="-380" y="50059"/>
                          <a:pt x="7861" y="48139"/>
                        </a:cubicBezTo>
                        <a:lnTo>
                          <a:pt x="158674" y="13011"/>
                        </a:lnTo>
                        <a:cubicBezTo>
                          <a:pt x="166950" y="11090"/>
                          <a:pt x="163982" y="-1725"/>
                          <a:pt x="155706" y="196"/>
                        </a:cubicBezTo>
                        <a:close/>
                      </a:path>
                    </a:pathLst>
                  </a:custGeom>
                  <a:solidFill>
                    <a:srgbClr val="3A19A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2" name="Google Shape;2015;p28">
                <a:extLst>
                  <a:ext uri="{FF2B5EF4-FFF2-40B4-BE49-F238E27FC236}">
                    <a16:creationId xmlns:a16="http://schemas.microsoft.com/office/drawing/2014/main" id="{5DD81198-42C0-8BFD-3983-C506C8CC815A}"/>
                  </a:ext>
                </a:extLst>
              </p:cNvPr>
              <p:cNvGrpSpPr/>
              <p:nvPr/>
            </p:nvGrpSpPr>
            <p:grpSpPr>
              <a:xfrm>
                <a:off x="1531379" y="2264896"/>
                <a:ext cx="340758" cy="283165"/>
                <a:chOff x="1531379" y="2264896"/>
                <a:chExt cx="340758" cy="283165"/>
              </a:xfrm>
            </p:grpSpPr>
            <p:sp>
              <p:nvSpPr>
                <p:cNvPr id="31" name="Google Shape;2016;p28">
                  <a:extLst>
                    <a:ext uri="{FF2B5EF4-FFF2-40B4-BE49-F238E27FC236}">
                      <a16:creationId xmlns:a16="http://schemas.microsoft.com/office/drawing/2014/main" id="{A6E8ACD7-D112-5495-591C-AED0CE98E5DF}"/>
                    </a:ext>
                  </a:extLst>
                </p:cNvPr>
                <p:cNvSpPr/>
                <p:nvPr/>
              </p:nvSpPr>
              <p:spPr>
                <a:xfrm rot="-788041">
                  <a:off x="1531379" y="2264896"/>
                  <a:ext cx="61841" cy="283165"/>
                </a:xfrm>
                <a:custGeom>
                  <a:avLst/>
                  <a:gdLst/>
                  <a:ahLst/>
                  <a:cxnLst/>
                  <a:rect l="l" t="t" r="r" b="b"/>
                  <a:pathLst>
                    <a:path w="61768" h="282828" extrusionOk="0">
                      <a:moveTo>
                        <a:pt x="0" y="0"/>
                      </a:moveTo>
                      <a:lnTo>
                        <a:pt x="61768" y="0"/>
                      </a:lnTo>
                      <a:lnTo>
                        <a:pt x="61768" y="282829"/>
                      </a:lnTo>
                      <a:lnTo>
                        <a:pt x="0" y="282829"/>
                      </a:lnTo>
                      <a:close/>
                    </a:path>
                  </a:pathLst>
                </a:custGeom>
                <a:solidFill>
                  <a:srgbClr val="3A19A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2017;p28">
                  <a:extLst>
                    <a:ext uri="{FF2B5EF4-FFF2-40B4-BE49-F238E27FC236}">
                      <a16:creationId xmlns:a16="http://schemas.microsoft.com/office/drawing/2014/main" id="{B11FF52D-FA27-53D8-E7B1-03E30FC21C73}"/>
                    </a:ext>
                  </a:extLst>
                </p:cNvPr>
                <p:cNvSpPr/>
                <p:nvPr/>
              </p:nvSpPr>
              <p:spPr>
                <a:xfrm rot="-788041">
                  <a:off x="1631372" y="2372201"/>
                  <a:ext cx="61841" cy="154132"/>
                </a:xfrm>
                <a:custGeom>
                  <a:avLst/>
                  <a:gdLst/>
                  <a:ahLst/>
                  <a:cxnLst/>
                  <a:rect l="l" t="t" r="r" b="b"/>
                  <a:pathLst>
                    <a:path w="61768" h="153949" extrusionOk="0">
                      <a:moveTo>
                        <a:pt x="0" y="0"/>
                      </a:moveTo>
                      <a:lnTo>
                        <a:pt x="61768" y="0"/>
                      </a:lnTo>
                      <a:lnTo>
                        <a:pt x="61768" y="153950"/>
                      </a:lnTo>
                      <a:lnTo>
                        <a:pt x="0" y="153950"/>
                      </a:lnTo>
                      <a:close/>
                    </a:path>
                  </a:pathLst>
                </a:custGeom>
                <a:solidFill>
                  <a:srgbClr val="00F9DB"/>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2018;p28">
                  <a:extLst>
                    <a:ext uri="{FF2B5EF4-FFF2-40B4-BE49-F238E27FC236}">
                      <a16:creationId xmlns:a16="http://schemas.microsoft.com/office/drawing/2014/main" id="{C26C61D2-F007-A982-D47F-56E9BD45A036}"/>
                    </a:ext>
                  </a:extLst>
                </p:cNvPr>
                <p:cNvSpPr/>
                <p:nvPr/>
              </p:nvSpPr>
              <p:spPr>
                <a:xfrm rot="-788041">
                  <a:off x="1708702" y="2281657"/>
                  <a:ext cx="61841" cy="225797"/>
                </a:xfrm>
                <a:custGeom>
                  <a:avLst/>
                  <a:gdLst/>
                  <a:ahLst/>
                  <a:cxnLst/>
                  <a:rect l="l" t="t" r="r" b="b"/>
                  <a:pathLst>
                    <a:path w="61768" h="225529" extrusionOk="0">
                      <a:moveTo>
                        <a:pt x="0" y="0"/>
                      </a:moveTo>
                      <a:lnTo>
                        <a:pt x="61768" y="0"/>
                      </a:lnTo>
                      <a:lnTo>
                        <a:pt x="61768" y="225530"/>
                      </a:lnTo>
                      <a:lnTo>
                        <a:pt x="0" y="225530"/>
                      </a:lnTo>
                      <a:close/>
                    </a:path>
                  </a:pathLst>
                </a:custGeom>
                <a:solidFill>
                  <a:srgbClr val="A2F26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2019;p28">
                  <a:extLst>
                    <a:ext uri="{FF2B5EF4-FFF2-40B4-BE49-F238E27FC236}">
                      <a16:creationId xmlns:a16="http://schemas.microsoft.com/office/drawing/2014/main" id="{EB22D144-F784-D129-82E3-3BAEABB8EECA}"/>
                    </a:ext>
                  </a:extLst>
                </p:cNvPr>
                <p:cNvSpPr/>
                <p:nvPr/>
              </p:nvSpPr>
              <p:spPr>
                <a:xfrm rot="-788041">
                  <a:off x="1810296" y="2403109"/>
                  <a:ext cx="61841" cy="82432"/>
                </a:xfrm>
                <a:custGeom>
                  <a:avLst/>
                  <a:gdLst/>
                  <a:ahLst/>
                  <a:cxnLst/>
                  <a:rect l="l" t="t" r="r" b="b"/>
                  <a:pathLst>
                    <a:path w="61768" h="82334" extrusionOk="0">
                      <a:moveTo>
                        <a:pt x="0" y="0"/>
                      </a:moveTo>
                      <a:lnTo>
                        <a:pt x="61768" y="0"/>
                      </a:lnTo>
                      <a:lnTo>
                        <a:pt x="61768" y="82335"/>
                      </a:lnTo>
                      <a:lnTo>
                        <a:pt x="0" y="82335"/>
                      </a:lnTo>
                      <a:close/>
                    </a:path>
                  </a:pathLst>
                </a:custGeom>
                <a:solidFill>
                  <a:srgbClr val="4C067A"/>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 name="Google Shape;2020;p28">
                <a:extLst>
                  <a:ext uri="{FF2B5EF4-FFF2-40B4-BE49-F238E27FC236}">
                    <a16:creationId xmlns:a16="http://schemas.microsoft.com/office/drawing/2014/main" id="{3C2244F4-6A3B-B5B2-8890-7A78C74B734D}"/>
                  </a:ext>
                </a:extLst>
              </p:cNvPr>
              <p:cNvGrpSpPr/>
              <p:nvPr/>
            </p:nvGrpSpPr>
            <p:grpSpPr>
              <a:xfrm>
                <a:off x="1876388" y="2140634"/>
                <a:ext cx="258257" cy="329062"/>
                <a:chOff x="1876388" y="2140634"/>
                <a:chExt cx="258257" cy="329062"/>
              </a:xfrm>
            </p:grpSpPr>
            <p:sp>
              <p:nvSpPr>
                <p:cNvPr id="25" name="Google Shape;2021;p28">
                  <a:extLst>
                    <a:ext uri="{FF2B5EF4-FFF2-40B4-BE49-F238E27FC236}">
                      <a16:creationId xmlns:a16="http://schemas.microsoft.com/office/drawing/2014/main" id="{73F4CEC5-47D3-07AD-C653-6AF0FC704642}"/>
                    </a:ext>
                  </a:extLst>
                </p:cNvPr>
                <p:cNvSpPr/>
                <p:nvPr/>
              </p:nvSpPr>
              <p:spPr>
                <a:xfrm>
                  <a:off x="1922446" y="2140634"/>
                  <a:ext cx="148254" cy="40635"/>
                </a:xfrm>
                <a:custGeom>
                  <a:avLst/>
                  <a:gdLst/>
                  <a:ahLst/>
                  <a:cxnLst/>
                  <a:rect l="l" t="t" r="r" b="b"/>
                  <a:pathLst>
                    <a:path w="148254" h="40635" extrusionOk="0">
                      <a:moveTo>
                        <a:pt x="143528" y="117"/>
                      </a:moveTo>
                      <a:lnTo>
                        <a:pt x="2946" y="32836"/>
                      </a:lnTo>
                      <a:cubicBezTo>
                        <a:pt x="-2013" y="33988"/>
                        <a:pt x="-232" y="41670"/>
                        <a:pt x="4727" y="40518"/>
                      </a:cubicBezTo>
                      <a:lnTo>
                        <a:pt x="145309" y="7799"/>
                      </a:lnTo>
                      <a:cubicBezTo>
                        <a:pt x="150267" y="6647"/>
                        <a:pt x="148486" y="-1035"/>
                        <a:pt x="143528" y="117"/>
                      </a:cubicBezTo>
                      <a:close/>
                    </a:path>
                  </a:pathLst>
                </a:custGeom>
                <a:solidFill>
                  <a:srgbClr val="3A19A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022;p28">
                  <a:extLst>
                    <a:ext uri="{FF2B5EF4-FFF2-40B4-BE49-F238E27FC236}">
                      <a16:creationId xmlns:a16="http://schemas.microsoft.com/office/drawing/2014/main" id="{D29BA07B-B91A-3762-A694-232510659511}"/>
                    </a:ext>
                  </a:extLst>
                </p:cNvPr>
                <p:cNvSpPr/>
                <p:nvPr/>
              </p:nvSpPr>
              <p:spPr>
                <a:xfrm>
                  <a:off x="1876388" y="2195561"/>
                  <a:ext cx="207092" cy="54358"/>
                </a:xfrm>
                <a:custGeom>
                  <a:avLst/>
                  <a:gdLst/>
                  <a:ahLst/>
                  <a:cxnLst/>
                  <a:rect l="l" t="t" r="r" b="b"/>
                  <a:pathLst>
                    <a:path w="207092" h="54358" extrusionOk="0">
                      <a:moveTo>
                        <a:pt x="202366" y="117"/>
                      </a:moveTo>
                      <a:lnTo>
                        <a:pt x="2946" y="46559"/>
                      </a:lnTo>
                      <a:cubicBezTo>
                        <a:pt x="-2013" y="47711"/>
                        <a:pt x="-232" y="55393"/>
                        <a:pt x="4727" y="54241"/>
                      </a:cubicBezTo>
                      <a:lnTo>
                        <a:pt x="204146" y="7799"/>
                      </a:lnTo>
                      <a:cubicBezTo>
                        <a:pt x="209105" y="6647"/>
                        <a:pt x="207324" y="-1035"/>
                        <a:pt x="202366" y="117"/>
                      </a:cubicBezTo>
                      <a:close/>
                    </a:path>
                  </a:pathLst>
                </a:custGeom>
                <a:solidFill>
                  <a:srgbClr val="3A19A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023;p28">
                  <a:extLst>
                    <a:ext uri="{FF2B5EF4-FFF2-40B4-BE49-F238E27FC236}">
                      <a16:creationId xmlns:a16="http://schemas.microsoft.com/office/drawing/2014/main" id="{DD18022F-9542-0FE5-E66B-10C8E1EB1925}"/>
                    </a:ext>
                  </a:extLst>
                </p:cNvPr>
                <p:cNvSpPr/>
                <p:nvPr/>
              </p:nvSpPr>
              <p:spPr>
                <a:xfrm>
                  <a:off x="1889204" y="2250523"/>
                  <a:ext cx="207066" cy="54358"/>
                </a:xfrm>
                <a:custGeom>
                  <a:avLst/>
                  <a:gdLst/>
                  <a:ahLst/>
                  <a:cxnLst/>
                  <a:rect l="l" t="t" r="r" b="b"/>
                  <a:pathLst>
                    <a:path w="207066" h="54358" extrusionOk="0">
                      <a:moveTo>
                        <a:pt x="202366" y="117"/>
                      </a:moveTo>
                      <a:lnTo>
                        <a:pt x="2946" y="46559"/>
                      </a:lnTo>
                      <a:cubicBezTo>
                        <a:pt x="-2013" y="47711"/>
                        <a:pt x="-232" y="55393"/>
                        <a:pt x="4727" y="54241"/>
                      </a:cubicBezTo>
                      <a:lnTo>
                        <a:pt x="204146" y="7799"/>
                      </a:lnTo>
                      <a:cubicBezTo>
                        <a:pt x="209070" y="6647"/>
                        <a:pt x="207289" y="-1035"/>
                        <a:pt x="202366" y="117"/>
                      </a:cubicBezTo>
                      <a:close/>
                    </a:path>
                  </a:pathLst>
                </a:custGeom>
                <a:solidFill>
                  <a:srgbClr val="3A19A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024;p28">
                  <a:extLst>
                    <a:ext uri="{FF2B5EF4-FFF2-40B4-BE49-F238E27FC236}">
                      <a16:creationId xmlns:a16="http://schemas.microsoft.com/office/drawing/2014/main" id="{95524EA2-C0EE-F54D-72F8-18809DE00313}"/>
                    </a:ext>
                  </a:extLst>
                </p:cNvPr>
                <p:cNvSpPr/>
                <p:nvPr/>
              </p:nvSpPr>
              <p:spPr>
                <a:xfrm>
                  <a:off x="1901984" y="2305449"/>
                  <a:ext cx="207092" cy="54358"/>
                </a:xfrm>
                <a:custGeom>
                  <a:avLst/>
                  <a:gdLst/>
                  <a:ahLst/>
                  <a:cxnLst/>
                  <a:rect l="l" t="t" r="r" b="b"/>
                  <a:pathLst>
                    <a:path w="207092" h="54358" extrusionOk="0">
                      <a:moveTo>
                        <a:pt x="202366" y="117"/>
                      </a:moveTo>
                      <a:lnTo>
                        <a:pt x="2946" y="46559"/>
                      </a:lnTo>
                      <a:cubicBezTo>
                        <a:pt x="-2013" y="47711"/>
                        <a:pt x="-232" y="55393"/>
                        <a:pt x="4727" y="54241"/>
                      </a:cubicBezTo>
                      <a:lnTo>
                        <a:pt x="204146" y="7799"/>
                      </a:lnTo>
                      <a:cubicBezTo>
                        <a:pt x="209105" y="6647"/>
                        <a:pt x="207324" y="-1035"/>
                        <a:pt x="202366" y="117"/>
                      </a:cubicBezTo>
                      <a:close/>
                    </a:path>
                  </a:pathLst>
                </a:custGeom>
                <a:solidFill>
                  <a:srgbClr val="3A19A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025;p28">
                  <a:extLst>
                    <a:ext uri="{FF2B5EF4-FFF2-40B4-BE49-F238E27FC236}">
                      <a16:creationId xmlns:a16="http://schemas.microsoft.com/office/drawing/2014/main" id="{2BF3349E-DC8F-A381-C3F1-B64367F09E0C}"/>
                    </a:ext>
                  </a:extLst>
                </p:cNvPr>
                <p:cNvSpPr/>
                <p:nvPr/>
              </p:nvSpPr>
              <p:spPr>
                <a:xfrm>
                  <a:off x="1914764" y="2360376"/>
                  <a:ext cx="207092" cy="54358"/>
                </a:xfrm>
                <a:custGeom>
                  <a:avLst/>
                  <a:gdLst/>
                  <a:ahLst/>
                  <a:cxnLst/>
                  <a:rect l="l" t="t" r="r" b="b"/>
                  <a:pathLst>
                    <a:path w="207092" h="54358" extrusionOk="0">
                      <a:moveTo>
                        <a:pt x="202366" y="117"/>
                      </a:moveTo>
                      <a:lnTo>
                        <a:pt x="2946" y="46559"/>
                      </a:lnTo>
                      <a:cubicBezTo>
                        <a:pt x="-2013" y="47711"/>
                        <a:pt x="-232" y="55393"/>
                        <a:pt x="4727" y="54241"/>
                      </a:cubicBezTo>
                      <a:lnTo>
                        <a:pt x="204146" y="7800"/>
                      </a:lnTo>
                      <a:cubicBezTo>
                        <a:pt x="209105" y="6647"/>
                        <a:pt x="207324" y="-1035"/>
                        <a:pt x="202366" y="117"/>
                      </a:cubicBezTo>
                      <a:close/>
                    </a:path>
                  </a:pathLst>
                </a:custGeom>
                <a:solidFill>
                  <a:srgbClr val="3A19A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2026;p28">
                  <a:extLst>
                    <a:ext uri="{FF2B5EF4-FFF2-40B4-BE49-F238E27FC236}">
                      <a16:creationId xmlns:a16="http://schemas.microsoft.com/office/drawing/2014/main" id="{494E4EB2-94D4-E6C8-C417-48FD7E3887B4}"/>
                    </a:ext>
                  </a:extLst>
                </p:cNvPr>
                <p:cNvSpPr/>
                <p:nvPr/>
              </p:nvSpPr>
              <p:spPr>
                <a:xfrm>
                  <a:off x="1927579" y="2415332"/>
                  <a:ext cx="207066" cy="54364"/>
                </a:xfrm>
                <a:custGeom>
                  <a:avLst/>
                  <a:gdLst/>
                  <a:ahLst/>
                  <a:cxnLst/>
                  <a:rect l="l" t="t" r="r" b="b"/>
                  <a:pathLst>
                    <a:path w="207066" h="54364" extrusionOk="0">
                      <a:moveTo>
                        <a:pt x="202366" y="124"/>
                      </a:moveTo>
                      <a:lnTo>
                        <a:pt x="2946" y="46565"/>
                      </a:lnTo>
                      <a:cubicBezTo>
                        <a:pt x="-2013" y="47718"/>
                        <a:pt x="-232" y="55400"/>
                        <a:pt x="4727" y="54247"/>
                      </a:cubicBezTo>
                      <a:lnTo>
                        <a:pt x="204146" y="7806"/>
                      </a:lnTo>
                      <a:cubicBezTo>
                        <a:pt x="209070" y="6654"/>
                        <a:pt x="207289" y="-1063"/>
                        <a:pt x="202366" y="124"/>
                      </a:cubicBezTo>
                      <a:close/>
                    </a:path>
                  </a:pathLst>
                </a:custGeom>
                <a:solidFill>
                  <a:srgbClr val="3A19A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4" name="Google Shape;2027;p28">
                <a:extLst>
                  <a:ext uri="{FF2B5EF4-FFF2-40B4-BE49-F238E27FC236}">
                    <a16:creationId xmlns:a16="http://schemas.microsoft.com/office/drawing/2014/main" id="{56DF80C1-D910-5032-440D-40801AD2E428}"/>
                  </a:ext>
                </a:extLst>
              </p:cNvPr>
              <p:cNvSpPr/>
              <p:nvPr/>
            </p:nvSpPr>
            <p:spPr>
              <a:xfrm>
                <a:off x="2028646" y="2435359"/>
                <a:ext cx="173999" cy="195613"/>
              </a:xfrm>
              <a:custGeom>
                <a:avLst/>
                <a:gdLst/>
                <a:ahLst/>
                <a:cxnLst/>
                <a:rect l="l" t="t" r="r" b="b"/>
                <a:pathLst>
                  <a:path w="173999" h="195613" extrusionOk="0">
                    <a:moveTo>
                      <a:pt x="173999" y="0"/>
                    </a:moveTo>
                    <a:cubicBezTo>
                      <a:pt x="90369" y="76716"/>
                      <a:pt x="0" y="106781"/>
                      <a:pt x="0" y="106781"/>
                    </a:cubicBezTo>
                    <a:cubicBezTo>
                      <a:pt x="57685" y="147566"/>
                      <a:pt x="58384" y="195614"/>
                      <a:pt x="58384" y="195614"/>
                    </a:cubicBezTo>
                    <a:cubicBezTo>
                      <a:pt x="58384" y="195614"/>
                      <a:pt x="128326" y="127103"/>
                      <a:pt x="173999" y="0"/>
                    </a:cubicBezTo>
                    <a:close/>
                  </a:path>
                </a:pathLst>
              </a:custGeom>
              <a:solidFill>
                <a:srgbClr val="3A19A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 name="Google Shape;2028;p28">
              <a:extLst>
                <a:ext uri="{FF2B5EF4-FFF2-40B4-BE49-F238E27FC236}">
                  <a16:creationId xmlns:a16="http://schemas.microsoft.com/office/drawing/2014/main" id="{BF8D68DB-1554-E46D-1743-5FD5B9923D0F}"/>
                </a:ext>
              </a:extLst>
            </p:cNvPr>
            <p:cNvSpPr/>
            <p:nvPr/>
          </p:nvSpPr>
          <p:spPr>
            <a:xfrm>
              <a:off x="1448366" y="1629051"/>
              <a:ext cx="432181" cy="194259"/>
            </a:xfrm>
            <a:custGeom>
              <a:avLst/>
              <a:gdLst/>
              <a:ahLst/>
              <a:cxnLst/>
              <a:rect l="l" t="t" r="r" b="b"/>
              <a:pathLst>
                <a:path w="432181" h="194259" extrusionOk="0">
                  <a:moveTo>
                    <a:pt x="411484" y="108426"/>
                  </a:moveTo>
                  <a:lnTo>
                    <a:pt x="45782" y="193557"/>
                  </a:lnTo>
                  <a:cubicBezTo>
                    <a:pt x="31396" y="196909"/>
                    <a:pt x="16974" y="187935"/>
                    <a:pt x="13622" y="173549"/>
                  </a:cubicBezTo>
                  <a:lnTo>
                    <a:pt x="702" y="117994"/>
                  </a:lnTo>
                  <a:cubicBezTo>
                    <a:pt x="-2650" y="103607"/>
                    <a:pt x="6324" y="89186"/>
                    <a:pt x="20711" y="85834"/>
                  </a:cubicBezTo>
                  <a:lnTo>
                    <a:pt x="386412" y="702"/>
                  </a:lnTo>
                  <a:cubicBezTo>
                    <a:pt x="400799" y="-2650"/>
                    <a:pt x="415220" y="6324"/>
                    <a:pt x="418572" y="20711"/>
                  </a:cubicBezTo>
                  <a:lnTo>
                    <a:pt x="431492" y="76266"/>
                  </a:lnTo>
                  <a:cubicBezTo>
                    <a:pt x="434809" y="90652"/>
                    <a:pt x="425835" y="105074"/>
                    <a:pt x="411484" y="108426"/>
                  </a:cubicBezTo>
                  <a:close/>
                  <a:moveTo>
                    <a:pt x="23294" y="97042"/>
                  </a:moveTo>
                  <a:cubicBezTo>
                    <a:pt x="15089" y="98963"/>
                    <a:pt x="9956" y="107169"/>
                    <a:pt x="11876" y="115375"/>
                  </a:cubicBezTo>
                  <a:lnTo>
                    <a:pt x="24831" y="170930"/>
                  </a:lnTo>
                  <a:cubicBezTo>
                    <a:pt x="26751" y="179136"/>
                    <a:pt x="34957" y="184269"/>
                    <a:pt x="43163" y="182348"/>
                  </a:cubicBezTo>
                  <a:lnTo>
                    <a:pt x="408865" y="97217"/>
                  </a:lnTo>
                  <a:cubicBezTo>
                    <a:pt x="417071" y="95297"/>
                    <a:pt x="422204" y="87091"/>
                    <a:pt x="420283" y="78885"/>
                  </a:cubicBezTo>
                  <a:lnTo>
                    <a:pt x="407329" y="23329"/>
                  </a:lnTo>
                  <a:cubicBezTo>
                    <a:pt x="405408" y="15124"/>
                    <a:pt x="397202" y="9991"/>
                    <a:pt x="388996" y="11911"/>
                  </a:cubicBezTo>
                  <a:lnTo>
                    <a:pt x="23294" y="97042"/>
                  </a:lnTo>
                  <a:close/>
                </a:path>
              </a:pathLst>
            </a:custGeom>
            <a:solidFill>
              <a:srgbClr val="3A19A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2029;p28">
              <a:extLst>
                <a:ext uri="{FF2B5EF4-FFF2-40B4-BE49-F238E27FC236}">
                  <a16:creationId xmlns:a16="http://schemas.microsoft.com/office/drawing/2014/main" id="{96FAED25-895C-0E9B-0616-02C04B632713}"/>
                </a:ext>
              </a:extLst>
            </p:cNvPr>
            <p:cNvSpPr/>
            <p:nvPr/>
          </p:nvSpPr>
          <p:spPr>
            <a:xfrm>
              <a:off x="1471981" y="1593979"/>
              <a:ext cx="365340" cy="180016"/>
            </a:xfrm>
            <a:custGeom>
              <a:avLst/>
              <a:gdLst/>
              <a:ahLst/>
              <a:cxnLst/>
              <a:rect l="l" t="t" r="r" b="b"/>
              <a:pathLst>
                <a:path w="365340" h="180016" extrusionOk="0">
                  <a:moveTo>
                    <a:pt x="323095" y="577"/>
                  </a:moveTo>
                  <a:lnTo>
                    <a:pt x="17174" y="71810"/>
                  </a:lnTo>
                  <a:cubicBezTo>
                    <a:pt x="5232" y="74604"/>
                    <a:pt x="-2206" y="86546"/>
                    <a:pt x="588" y="98488"/>
                  </a:cubicBezTo>
                  <a:lnTo>
                    <a:pt x="15568" y="162843"/>
                  </a:lnTo>
                  <a:cubicBezTo>
                    <a:pt x="18361" y="174785"/>
                    <a:pt x="30303" y="182223"/>
                    <a:pt x="42245" y="179429"/>
                  </a:cubicBezTo>
                  <a:lnTo>
                    <a:pt x="348167" y="108196"/>
                  </a:lnTo>
                  <a:cubicBezTo>
                    <a:pt x="360109" y="105402"/>
                    <a:pt x="367546" y="93460"/>
                    <a:pt x="364753" y="81518"/>
                  </a:cubicBezTo>
                  <a:lnTo>
                    <a:pt x="349773" y="17163"/>
                  </a:lnTo>
                  <a:cubicBezTo>
                    <a:pt x="346979" y="5221"/>
                    <a:pt x="335037" y="-2182"/>
                    <a:pt x="323095" y="577"/>
                  </a:cubicBezTo>
                  <a:close/>
                </a:path>
              </a:pathLst>
            </a:custGeom>
            <a:solidFill>
              <a:srgbClr val="A2F26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2030;p28">
              <a:extLst>
                <a:ext uri="{FF2B5EF4-FFF2-40B4-BE49-F238E27FC236}">
                  <a16:creationId xmlns:a16="http://schemas.microsoft.com/office/drawing/2014/main" id="{D17082FC-87CC-AE4B-22A1-086818CA22BA}"/>
                </a:ext>
              </a:extLst>
            </p:cNvPr>
            <p:cNvSpPr/>
            <p:nvPr/>
          </p:nvSpPr>
          <p:spPr>
            <a:xfrm>
              <a:off x="1317251" y="2296138"/>
              <a:ext cx="361926" cy="599167"/>
            </a:xfrm>
            <a:custGeom>
              <a:avLst/>
              <a:gdLst/>
              <a:ahLst/>
              <a:cxnLst/>
              <a:rect l="l" t="t" r="r" b="b"/>
              <a:pathLst>
                <a:path w="361926" h="599167" extrusionOk="0">
                  <a:moveTo>
                    <a:pt x="351245" y="23745"/>
                  </a:moveTo>
                  <a:cubicBezTo>
                    <a:pt x="343144" y="9813"/>
                    <a:pt x="327990" y="-977"/>
                    <a:pt x="311892" y="70"/>
                  </a:cubicBezTo>
                  <a:cubicBezTo>
                    <a:pt x="299776" y="839"/>
                    <a:pt x="288811" y="8102"/>
                    <a:pt x="280815" y="17250"/>
                  </a:cubicBezTo>
                  <a:cubicBezTo>
                    <a:pt x="272818" y="26399"/>
                    <a:pt x="267371" y="37398"/>
                    <a:pt x="261784" y="48223"/>
                  </a:cubicBezTo>
                  <a:cubicBezTo>
                    <a:pt x="217682" y="133669"/>
                    <a:pt x="162336" y="213318"/>
                    <a:pt x="97632" y="284412"/>
                  </a:cubicBezTo>
                  <a:lnTo>
                    <a:pt x="0" y="599168"/>
                  </a:lnTo>
                  <a:lnTo>
                    <a:pt x="224491" y="578740"/>
                  </a:lnTo>
                  <a:cubicBezTo>
                    <a:pt x="224491" y="578740"/>
                    <a:pt x="263111" y="466337"/>
                    <a:pt x="251763" y="364166"/>
                  </a:cubicBezTo>
                  <a:cubicBezTo>
                    <a:pt x="248166" y="331831"/>
                    <a:pt x="262622" y="300020"/>
                    <a:pt x="279697" y="272330"/>
                  </a:cubicBezTo>
                  <a:cubicBezTo>
                    <a:pt x="296738" y="244605"/>
                    <a:pt x="317759" y="219359"/>
                    <a:pt x="333123" y="190691"/>
                  </a:cubicBezTo>
                  <a:cubicBezTo>
                    <a:pt x="352852" y="153956"/>
                    <a:pt x="362838" y="112089"/>
                    <a:pt x="361861" y="70396"/>
                  </a:cubicBezTo>
                  <a:cubicBezTo>
                    <a:pt x="361512" y="54264"/>
                    <a:pt x="359347" y="37678"/>
                    <a:pt x="351245" y="23745"/>
                  </a:cubicBezTo>
                  <a:close/>
                </a:path>
              </a:pathLst>
            </a:custGeom>
            <a:solidFill>
              <a:srgbClr val="AEB4E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 name="Google Shape;2031;p28">
              <a:extLst>
                <a:ext uri="{FF2B5EF4-FFF2-40B4-BE49-F238E27FC236}">
                  <a16:creationId xmlns:a16="http://schemas.microsoft.com/office/drawing/2014/main" id="{40C384C1-8B54-2CB8-CB96-DEB5DA060506}"/>
                </a:ext>
              </a:extLst>
            </p:cNvPr>
            <p:cNvGrpSpPr/>
            <p:nvPr/>
          </p:nvGrpSpPr>
          <p:grpSpPr>
            <a:xfrm>
              <a:off x="1327905" y="2318076"/>
              <a:ext cx="330399" cy="595016"/>
              <a:chOff x="1327905" y="2318076"/>
              <a:chExt cx="330399" cy="595016"/>
            </a:xfrm>
          </p:grpSpPr>
          <p:sp>
            <p:nvSpPr>
              <p:cNvPr id="14" name="Google Shape;2032;p28">
                <a:extLst>
                  <a:ext uri="{FF2B5EF4-FFF2-40B4-BE49-F238E27FC236}">
                    <a16:creationId xmlns:a16="http://schemas.microsoft.com/office/drawing/2014/main" id="{3EF6F89C-350F-40EE-E7E1-FF8155D0B954}"/>
                  </a:ext>
                </a:extLst>
              </p:cNvPr>
              <p:cNvSpPr/>
              <p:nvPr/>
            </p:nvSpPr>
            <p:spPr>
              <a:xfrm>
                <a:off x="1563425" y="2318076"/>
                <a:ext cx="94879" cy="87379"/>
              </a:xfrm>
              <a:custGeom>
                <a:avLst/>
                <a:gdLst/>
                <a:ahLst/>
                <a:cxnLst/>
                <a:rect l="l" t="t" r="r" b="b"/>
                <a:pathLst>
                  <a:path w="94879" h="87379" extrusionOk="0">
                    <a:moveTo>
                      <a:pt x="141" y="66965"/>
                    </a:moveTo>
                    <a:cubicBezTo>
                      <a:pt x="3843" y="77196"/>
                      <a:pt x="14737" y="80618"/>
                      <a:pt x="24130" y="83691"/>
                    </a:cubicBezTo>
                    <a:cubicBezTo>
                      <a:pt x="34291" y="87043"/>
                      <a:pt x="45465" y="89453"/>
                      <a:pt x="55627" y="84774"/>
                    </a:cubicBezTo>
                    <a:cubicBezTo>
                      <a:pt x="64286" y="80758"/>
                      <a:pt x="69839" y="72133"/>
                      <a:pt x="74727" y="64346"/>
                    </a:cubicBezTo>
                    <a:cubicBezTo>
                      <a:pt x="80384" y="55302"/>
                      <a:pt x="85307" y="45805"/>
                      <a:pt x="89393" y="35993"/>
                    </a:cubicBezTo>
                    <a:cubicBezTo>
                      <a:pt x="93793" y="25482"/>
                      <a:pt x="97110" y="13330"/>
                      <a:pt x="93024" y="2191"/>
                    </a:cubicBezTo>
                    <a:cubicBezTo>
                      <a:pt x="92501" y="725"/>
                      <a:pt x="90999" y="-393"/>
                      <a:pt x="89393" y="131"/>
                    </a:cubicBezTo>
                    <a:cubicBezTo>
                      <a:pt x="87961" y="585"/>
                      <a:pt x="86774" y="2226"/>
                      <a:pt x="87333" y="3763"/>
                    </a:cubicBezTo>
                    <a:cubicBezTo>
                      <a:pt x="88974" y="8232"/>
                      <a:pt x="89253" y="12318"/>
                      <a:pt x="88729" y="17137"/>
                    </a:cubicBezTo>
                    <a:cubicBezTo>
                      <a:pt x="88276" y="21292"/>
                      <a:pt x="86774" y="26355"/>
                      <a:pt x="85168" y="30650"/>
                    </a:cubicBezTo>
                    <a:cubicBezTo>
                      <a:pt x="84260" y="33059"/>
                      <a:pt x="83492" y="34875"/>
                      <a:pt x="82479" y="37145"/>
                    </a:cubicBezTo>
                    <a:cubicBezTo>
                      <a:pt x="81501" y="39380"/>
                      <a:pt x="80454" y="41580"/>
                      <a:pt x="79371" y="43744"/>
                    </a:cubicBezTo>
                    <a:cubicBezTo>
                      <a:pt x="77171" y="48214"/>
                      <a:pt x="74797" y="52614"/>
                      <a:pt x="72283" y="56874"/>
                    </a:cubicBezTo>
                    <a:cubicBezTo>
                      <a:pt x="69873" y="60959"/>
                      <a:pt x="67359" y="65010"/>
                      <a:pt x="64601" y="68851"/>
                    </a:cubicBezTo>
                    <a:cubicBezTo>
                      <a:pt x="63414" y="70492"/>
                      <a:pt x="62296" y="71924"/>
                      <a:pt x="60690" y="73600"/>
                    </a:cubicBezTo>
                    <a:cubicBezTo>
                      <a:pt x="60026" y="74333"/>
                      <a:pt x="59293" y="75031"/>
                      <a:pt x="58560" y="75695"/>
                    </a:cubicBezTo>
                    <a:cubicBezTo>
                      <a:pt x="57652" y="76533"/>
                      <a:pt x="57163" y="76882"/>
                      <a:pt x="56395" y="77441"/>
                    </a:cubicBezTo>
                    <a:cubicBezTo>
                      <a:pt x="54544" y="78733"/>
                      <a:pt x="52763" y="79676"/>
                      <a:pt x="50878" y="80304"/>
                    </a:cubicBezTo>
                    <a:cubicBezTo>
                      <a:pt x="48573" y="81072"/>
                      <a:pt x="46792" y="81352"/>
                      <a:pt x="44592" y="81456"/>
                    </a:cubicBezTo>
                    <a:cubicBezTo>
                      <a:pt x="39599" y="81701"/>
                      <a:pt x="35304" y="80863"/>
                      <a:pt x="30450" y="79466"/>
                    </a:cubicBezTo>
                    <a:cubicBezTo>
                      <a:pt x="27692" y="78663"/>
                      <a:pt x="25003" y="77755"/>
                      <a:pt x="22280" y="76847"/>
                    </a:cubicBezTo>
                    <a:cubicBezTo>
                      <a:pt x="19800" y="76009"/>
                      <a:pt x="17321" y="75171"/>
                      <a:pt x="15156" y="74124"/>
                    </a:cubicBezTo>
                    <a:cubicBezTo>
                      <a:pt x="13969" y="73565"/>
                      <a:pt x="12817" y="72936"/>
                      <a:pt x="11734" y="72238"/>
                    </a:cubicBezTo>
                    <a:cubicBezTo>
                      <a:pt x="11490" y="72063"/>
                      <a:pt x="11245" y="71924"/>
                      <a:pt x="11001" y="71749"/>
                    </a:cubicBezTo>
                    <a:cubicBezTo>
                      <a:pt x="10931" y="71714"/>
                      <a:pt x="10268" y="71225"/>
                      <a:pt x="10687" y="71505"/>
                    </a:cubicBezTo>
                    <a:cubicBezTo>
                      <a:pt x="10198" y="71121"/>
                      <a:pt x="9709" y="70702"/>
                      <a:pt x="9255" y="70283"/>
                    </a:cubicBezTo>
                    <a:cubicBezTo>
                      <a:pt x="8836" y="69898"/>
                      <a:pt x="8417" y="69479"/>
                      <a:pt x="8033" y="69060"/>
                    </a:cubicBezTo>
                    <a:cubicBezTo>
                      <a:pt x="7858" y="68886"/>
                      <a:pt x="7718" y="68711"/>
                      <a:pt x="7579" y="68502"/>
                    </a:cubicBezTo>
                    <a:cubicBezTo>
                      <a:pt x="7369" y="68222"/>
                      <a:pt x="7334" y="68187"/>
                      <a:pt x="7509" y="68432"/>
                    </a:cubicBezTo>
                    <a:cubicBezTo>
                      <a:pt x="7439" y="68327"/>
                      <a:pt x="7334" y="68187"/>
                      <a:pt x="7265" y="68083"/>
                    </a:cubicBezTo>
                    <a:cubicBezTo>
                      <a:pt x="6950" y="67629"/>
                      <a:pt x="6636" y="67140"/>
                      <a:pt x="6357" y="66616"/>
                    </a:cubicBezTo>
                    <a:cubicBezTo>
                      <a:pt x="6252" y="66407"/>
                      <a:pt x="6147" y="66197"/>
                      <a:pt x="6042" y="65988"/>
                    </a:cubicBezTo>
                    <a:cubicBezTo>
                      <a:pt x="5903" y="65673"/>
                      <a:pt x="5868" y="65638"/>
                      <a:pt x="6007" y="65918"/>
                    </a:cubicBezTo>
                    <a:cubicBezTo>
                      <a:pt x="5938" y="65743"/>
                      <a:pt x="5868" y="65569"/>
                      <a:pt x="5798" y="65394"/>
                    </a:cubicBezTo>
                    <a:cubicBezTo>
                      <a:pt x="5274" y="63927"/>
                      <a:pt x="3773" y="62810"/>
                      <a:pt x="2166" y="63334"/>
                    </a:cubicBezTo>
                    <a:cubicBezTo>
                      <a:pt x="770" y="63788"/>
                      <a:pt x="-418" y="65394"/>
                      <a:pt x="141" y="66965"/>
                    </a:cubicBezTo>
                    <a:lnTo>
                      <a:pt x="141" y="66965"/>
                    </a:lnTo>
                    <a:close/>
                  </a:path>
                </a:pathLst>
              </a:custGeom>
              <a:solidFill>
                <a:srgbClr val="3A19A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2033;p28">
                <a:extLst>
                  <a:ext uri="{FF2B5EF4-FFF2-40B4-BE49-F238E27FC236}">
                    <a16:creationId xmlns:a16="http://schemas.microsoft.com/office/drawing/2014/main" id="{A5E98DD7-E390-E642-CDF0-65D42AFADB8C}"/>
                  </a:ext>
                </a:extLst>
              </p:cNvPr>
              <p:cNvSpPr/>
              <p:nvPr/>
            </p:nvSpPr>
            <p:spPr>
              <a:xfrm>
                <a:off x="1525806" y="2449161"/>
                <a:ext cx="45658" cy="20213"/>
              </a:xfrm>
              <a:custGeom>
                <a:avLst/>
                <a:gdLst/>
                <a:ahLst/>
                <a:cxnLst/>
                <a:rect l="l" t="t" r="r" b="b"/>
                <a:pathLst>
                  <a:path w="45658" h="20213" extrusionOk="0">
                    <a:moveTo>
                      <a:pt x="852" y="5089"/>
                    </a:moveTo>
                    <a:cubicBezTo>
                      <a:pt x="9127" y="14063"/>
                      <a:pt x="20930" y="19406"/>
                      <a:pt x="33081" y="20139"/>
                    </a:cubicBezTo>
                    <a:cubicBezTo>
                      <a:pt x="36573" y="20349"/>
                      <a:pt x="40030" y="20104"/>
                      <a:pt x="43487" y="19546"/>
                    </a:cubicBezTo>
                    <a:cubicBezTo>
                      <a:pt x="45024" y="19301"/>
                      <a:pt x="46001" y="17311"/>
                      <a:pt x="45547" y="15914"/>
                    </a:cubicBezTo>
                    <a:cubicBezTo>
                      <a:pt x="45024" y="14238"/>
                      <a:pt x="43557" y="13575"/>
                      <a:pt x="41916" y="13854"/>
                    </a:cubicBezTo>
                    <a:cubicBezTo>
                      <a:pt x="41567" y="13924"/>
                      <a:pt x="41252" y="13959"/>
                      <a:pt x="40903" y="13994"/>
                    </a:cubicBezTo>
                    <a:cubicBezTo>
                      <a:pt x="40554" y="14029"/>
                      <a:pt x="40903" y="13994"/>
                      <a:pt x="40973" y="13994"/>
                    </a:cubicBezTo>
                    <a:cubicBezTo>
                      <a:pt x="40798" y="14029"/>
                      <a:pt x="40589" y="14029"/>
                      <a:pt x="40414" y="14063"/>
                    </a:cubicBezTo>
                    <a:cubicBezTo>
                      <a:pt x="39716" y="14133"/>
                      <a:pt x="38983" y="14203"/>
                      <a:pt x="38249" y="14238"/>
                    </a:cubicBezTo>
                    <a:cubicBezTo>
                      <a:pt x="36853" y="14308"/>
                      <a:pt x="35456" y="14343"/>
                      <a:pt x="34094" y="14273"/>
                    </a:cubicBezTo>
                    <a:cubicBezTo>
                      <a:pt x="32767" y="14238"/>
                      <a:pt x="31405" y="14098"/>
                      <a:pt x="30078" y="13924"/>
                    </a:cubicBezTo>
                    <a:cubicBezTo>
                      <a:pt x="30637" y="13994"/>
                      <a:pt x="29555" y="13854"/>
                      <a:pt x="29450" y="13819"/>
                    </a:cubicBezTo>
                    <a:cubicBezTo>
                      <a:pt x="29170" y="13784"/>
                      <a:pt x="28891" y="13714"/>
                      <a:pt x="28612" y="13679"/>
                    </a:cubicBezTo>
                    <a:cubicBezTo>
                      <a:pt x="27913" y="13540"/>
                      <a:pt x="27215" y="13400"/>
                      <a:pt x="26482" y="13225"/>
                    </a:cubicBezTo>
                    <a:cubicBezTo>
                      <a:pt x="25120" y="12911"/>
                      <a:pt x="23793" y="12527"/>
                      <a:pt x="22466" y="12108"/>
                    </a:cubicBezTo>
                    <a:cubicBezTo>
                      <a:pt x="21838" y="11898"/>
                      <a:pt x="21209" y="11689"/>
                      <a:pt x="20581" y="11445"/>
                    </a:cubicBezTo>
                    <a:cubicBezTo>
                      <a:pt x="20266" y="11340"/>
                      <a:pt x="19952" y="11200"/>
                      <a:pt x="19638" y="11060"/>
                    </a:cubicBezTo>
                    <a:cubicBezTo>
                      <a:pt x="19498" y="10991"/>
                      <a:pt x="19358" y="10956"/>
                      <a:pt x="19254" y="10886"/>
                    </a:cubicBezTo>
                    <a:cubicBezTo>
                      <a:pt x="19708" y="11060"/>
                      <a:pt x="19114" y="10816"/>
                      <a:pt x="19044" y="10781"/>
                    </a:cubicBezTo>
                    <a:cubicBezTo>
                      <a:pt x="16530" y="9664"/>
                      <a:pt x="14156" y="8337"/>
                      <a:pt x="11886" y="6800"/>
                    </a:cubicBezTo>
                    <a:cubicBezTo>
                      <a:pt x="11572" y="6591"/>
                      <a:pt x="11257" y="6346"/>
                      <a:pt x="10943" y="6137"/>
                    </a:cubicBezTo>
                    <a:cubicBezTo>
                      <a:pt x="10803" y="6032"/>
                      <a:pt x="10629" y="5927"/>
                      <a:pt x="10489" y="5788"/>
                    </a:cubicBezTo>
                    <a:cubicBezTo>
                      <a:pt x="10454" y="5753"/>
                      <a:pt x="9861" y="5299"/>
                      <a:pt x="10105" y="5508"/>
                    </a:cubicBezTo>
                    <a:cubicBezTo>
                      <a:pt x="10314" y="5683"/>
                      <a:pt x="9965" y="5404"/>
                      <a:pt x="9965" y="5369"/>
                    </a:cubicBezTo>
                    <a:cubicBezTo>
                      <a:pt x="9791" y="5229"/>
                      <a:pt x="9581" y="5054"/>
                      <a:pt x="9407" y="4915"/>
                    </a:cubicBezTo>
                    <a:cubicBezTo>
                      <a:pt x="9127" y="4670"/>
                      <a:pt x="8813" y="4426"/>
                      <a:pt x="8534" y="4182"/>
                    </a:cubicBezTo>
                    <a:cubicBezTo>
                      <a:pt x="7346" y="3134"/>
                      <a:pt x="6194" y="2017"/>
                      <a:pt x="5147" y="864"/>
                    </a:cubicBezTo>
                    <a:cubicBezTo>
                      <a:pt x="4099" y="-288"/>
                      <a:pt x="2004" y="-288"/>
                      <a:pt x="956" y="864"/>
                    </a:cubicBezTo>
                    <a:cubicBezTo>
                      <a:pt x="-301" y="2121"/>
                      <a:pt x="-301" y="3867"/>
                      <a:pt x="852" y="5089"/>
                    </a:cubicBezTo>
                    <a:lnTo>
                      <a:pt x="852" y="5089"/>
                    </a:lnTo>
                    <a:close/>
                  </a:path>
                </a:pathLst>
              </a:custGeom>
              <a:solidFill>
                <a:srgbClr val="3A19A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2034;p28">
                <a:extLst>
                  <a:ext uri="{FF2B5EF4-FFF2-40B4-BE49-F238E27FC236}">
                    <a16:creationId xmlns:a16="http://schemas.microsoft.com/office/drawing/2014/main" id="{2C16700E-4DD2-B299-9BBC-98FCD008C10F}"/>
                  </a:ext>
                </a:extLst>
              </p:cNvPr>
              <p:cNvSpPr/>
              <p:nvPr/>
            </p:nvSpPr>
            <p:spPr>
              <a:xfrm>
                <a:off x="1540591" y="2447313"/>
                <a:ext cx="19563" cy="11299"/>
              </a:xfrm>
              <a:custGeom>
                <a:avLst/>
                <a:gdLst/>
                <a:ahLst/>
                <a:cxnLst/>
                <a:rect l="l" t="t" r="r" b="b"/>
                <a:pathLst>
                  <a:path w="19563" h="11299" extrusionOk="0">
                    <a:moveTo>
                      <a:pt x="1430" y="5436"/>
                    </a:moveTo>
                    <a:cubicBezTo>
                      <a:pt x="6005" y="7880"/>
                      <a:pt x="10858" y="9835"/>
                      <a:pt x="15852" y="11197"/>
                    </a:cubicBezTo>
                    <a:cubicBezTo>
                      <a:pt x="17353" y="11616"/>
                      <a:pt x="19134" y="10708"/>
                      <a:pt x="19483" y="9137"/>
                    </a:cubicBezTo>
                    <a:cubicBezTo>
                      <a:pt x="19832" y="7566"/>
                      <a:pt x="19029" y="5925"/>
                      <a:pt x="17423" y="5506"/>
                    </a:cubicBezTo>
                    <a:cubicBezTo>
                      <a:pt x="15084" y="4877"/>
                      <a:pt x="12779" y="4109"/>
                      <a:pt x="10509" y="3236"/>
                    </a:cubicBezTo>
                    <a:cubicBezTo>
                      <a:pt x="10230" y="3131"/>
                      <a:pt x="9951" y="3026"/>
                      <a:pt x="9706" y="2922"/>
                    </a:cubicBezTo>
                    <a:cubicBezTo>
                      <a:pt x="9601" y="2887"/>
                      <a:pt x="9462" y="2817"/>
                      <a:pt x="9357" y="2782"/>
                    </a:cubicBezTo>
                    <a:cubicBezTo>
                      <a:pt x="9671" y="2922"/>
                      <a:pt x="9671" y="2922"/>
                      <a:pt x="9357" y="2782"/>
                    </a:cubicBezTo>
                    <a:cubicBezTo>
                      <a:pt x="8833" y="2538"/>
                      <a:pt x="8274" y="2293"/>
                      <a:pt x="7751" y="2049"/>
                    </a:cubicBezTo>
                    <a:cubicBezTo>
                      <a:pt x="6598" y="1525"/>
                      <a:pt x="5481" y="966"/>
                      <a:pt x="4398" y="373"/>
                    </a:cubicBezTo>
                    <a:cubicBezTo>
                      <a:pt x="3037" y="-361"/>
                      <a:pt x="1116" y="-12"/>
                      <a:pt x="348" y="1420"/>
                    </a:cubicBezTo>
                    <a:cubicBezTo>
                      <a:pt x="-350" y="2782"/>
                      <a:pt x="-1" y="4668"/>
                      <a:pt x="1430" y="5436"/>
                    </a:cubicBezTo>
                    <a:lnTo>
                      <a:pt x="1430" y="5436"/>
                    </a:lnTo>
                    <a:close/>
                  </a:path>
                </a:pathLst>
              </a:custGeom>
              <a:solidFill>
                <a:srgbClr val="3A19A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2035;p28">
                <a:extLst>
                  <a:ext uri="{FF2B5EF4-FFF2-40B4-BE49-F238E27FC236}">
                    <a16:creationId xmlns:a16="http://schemas.microsoft.com/office/drawing/2014/main" id="{6FC246FE-A3AD-04CD-BDC0-7ECF66CC5B54}"/>
                  </a:ext>
                </a:extLst>
              </p:cNvPr>
              <p:cNvSpPr/>
              <p:nvPr/>
            </p:nvSpPr>
            <p:spPr>
              <a:xfrm>
                <a:off x="1505138" y="2666080"/>
                <a:ext cx="69845" cy="247012"/>
              </a:xfrm>
              <a:custGeom>
                <a:avLst/>
                <a:gdLst/>
                <a:ahLst/>
                <a:cxnLst/>
                <a:rect l="l" t="t" r="r" b="b"/>
                <a:pathLst>
                  <a:path w="69845" h="247012" extrusionOk="0">
                    <a:moveTo>
                      <a:pt x="60697" y="3722"/>
                    </a:moveTo>
                    <a:cubicBezTo>
                      <a:pt x="63072" y="19924"/>
                      <a:pt x="64119" y="36301"/>
                      <a:pt x="63910" y="52678"/>
                    </a:cubicBezTo>
                    <a:cubicBezTo>
                      <a:pt x="63735" y="69054"/>
                      <a:pt x="62304" y="85396"/>
                      <a:pt x="59650" y="101563"/>
                    </a:cubicBezTo>
                    <a:cubicBezTo>
                      <a:pt x="56961" y="117870"/>
                      <a:pt x="53085" y="133933"/>
                      <a:pt x="48022" y="149646"/>
                    </a:cubicBezTo>
                    <a:cubicBezTo>
                      <a:pt x="42994" y="165255"/>
                      <a:pt x="36813" y="180444"/>
                      <a:pt x="29515" y="195110"/>
                    </a:cubicBezTo>
                    <a:cubicBezTo>
                      <a:pt x="22147" y="209881"/>
                      <a:pt x="13662" y="224093"/>
                      <a:pt x="4094" y="237536"/>
                    </a:cubicBezTo>
                    <a:cubicBezTo>
                      <a:pt x="2907" y="239212"/>
                      <a:pt x="1685" y="240888"/>
                      <a:pt x="428" y="242564"/>
                    </a:cubicBezTo>
                    <a:cubicBezTo>
                      <a:pt x="-515" y="243856"/>
                      <a:pt x="219" y="245882"/>
                      <a:pt x="1476" y="246615"/>
                    </a:cubicBezTo>
                    <a:cubicBezTo>
                      <a:pt x="2977" y="247488"/>
                      <a:pt x="4583" y="246824"/>
                      <a:pt x="5526" y="245567"/>
                    </a:cubicBezTo>
                    <a:cubicBezTo>
                      <a:pt x="15478" y="232124"/>
                      <a:pt x="24347" y="217947"/>
                      <a:pt x="32064" y="203107"/>
                    </a:cubicBezTo>
                    <a:cubicBezTo>
                      <a:pt x="39816" y="188231"/>
                      <a:pt x="46416" y="172797"/>
                      <a:pt x="51828" y="156944"/>
                    </a:cubicBezTo>
                    <a:cubicBezTo>
                      <a:pt x="57206" y="141196"/>
                      <a:pt x="61431" y="125029"/>
                      <a:pt x="64399" y="108687"/>
                    </a:cubicBezTo>
                    <a:cubicBezTo>
                      <a:pt x="67402" y="92135"/>
                      <a:pt x="69218" y="75340"/>
                      <a:pt x="69706" y="58509"/>
                    </a:cubicBezTo>
                    <a:cubicBezTo>
                      <a:pt x="70195" y="41888"/>
                      <a:pt x="69392" y="25197"/>
                      <a:pt x="67297" y="8715"/>
                    </a:cubicBezTo>
                    <a:cubicBezTo>
                      <a:pt x="67018" y="6515"/>
                      <a:pt x="66703" y="4350"/>
                      <a:pt x="66389" y="2150"/>
                    </a:cubicBezTo>
                    <a:cubicBezTo>
                      <a:pt x="66145" y="579"/>
                      <a:pt x="64154" y="-294"/>
                      <a:pt x="62758" y="90"/>
                    </a:cubicBezTo>
                    <a:cubicBezTo>
                      <a:pt x="61047" y="544"/>
                      <a:pt x="60453" y="2150"/>
                      <a:pt x="60697" y="3722"/>
                    </a:cubicBezTo>
                    <a:lnTo>
                      <a:pt x="60697" y="3722"/>
                    </a:lnTo>
                    <a:close/>
                  </a:path>
                </a:pathLst>
              </a:custGeom>
              <a:solidFill>
                <a:srgbClr val="3A19A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2036;p28">
                <a:extLst>
                  <a:ext uri="{FF2B5EF4-FFF2-40B4-BE49-F238E27FC236}">
                    <a16:creationId xmlns:a16="http://schemas.microsoft.com/office/drawing/2014/main" id="{56EDFDD6-0CCD-37D0-AAE9-81B077BB453B}"/>
                  </a:ext>
                </a:extLst>
              </p:cNvPr>
              <p:cNvSpPr/>
              <p:nvPr/>
            </p:nvSpPr>
            <p:spPr>
              <a:xfrm>
                <a:off x="1343125" y="2544293"/>
                <a:ext cx="100092" cy="88340"/>
              </a:xfrm>
              <a:custGeom>
                <a:avLst/>
                <a:gdLst/>
                <a:ahLst/>
                <a:cxnLst/>
                <a:rect l="l" t="t" r="r" b="b"/>
                <a:pathLst>
                  <a:path w="100092" h="88340" extrusionOk="0">
                    <a:moveTo>
                      <a:pt x="94525" y="1444"/>
                    </a:moveTo>
                    <a:cubicBezTo>
                      <a:pt x="93302" y="3085"/>
                      <a:pt x="92360" y="4272"/>
                      <a:pt x="90998" y="5983"/>
                    </a:cubicBezTo>
                    <a:cubicBezTo>
                      <a:pt x="89706" y="7589"/>
                      <a:pt x="88414" y="9196"/>
                      <a:pt x="87122" y="10802"/>
                    </a:cubicBezTo>
                    <a:cubicBezTo>
                      <a:pt x="84573" y="13910"/>
                      <a:pt x="81954" y="16947"/>
                      <a:pt x="79265" y="19951"/>
                    </a:cubicBezTo>
                    <a:cubicBezTo>
                      <a:pt x="73853" y="26026"/>
                      <a:pt x="68161" y="31893"/>
                      <a:pt x="62295" y="37515"/>
                    </a:cubicBezTo>
                    <a:cubicBezTo>
                      <a:pt x="56428" y="43136"/>
                      <a:pt x="50318" y="48549"/>
                      <a:pt x="43997" y="53717"/>
                    </a:cubicBezTo>
                    <a:cubicBezTo>
                      <a:pt x="37747" y="58815"/>
                      <a:pt x="31601" y="63459"/>
                      <a:pt x="24827" y="68138"/>
                    </a:cubicBezTo>
                    <a:cubicBezTo>
                      <a:pt x="17250" y="73376"/>
                      <a:pt x="9463" y="78299"/>
                      <a:pt x="1467" y="82839"/>
                    </a:cubicBezTo>
                    <a:cubicBezTo>
                      <a:pt x="105" y="83607"/>
                      <a:pt x="-454" y="85562"/>
                      <a:pt x="419" y="86889"/>
                    </a:cubicBezTo>
                    <a:cubicBezTo>
                      <a:pt x="1292" y="88251"/>
                      <a:pt x="3038" y="88775"/>
                      <a:pt x="4470" y="87937"/>
                    </a:cubicBezTo>
                    <a:cubicBezTo>
                      <a:pt x="18926" y="79696"/>
                      <a:pt x="32719" y="70268"/>
                      <a:pt x="45708" y="59862"/>
                    </a:cubicBezTo>
                    <a:cubicBezTo>
                      <a:pt x="58558" y="49561"/>
                      <a:pt x="70570" y="38283"/>
                      <a:pt x="81640" y="26131"/>
                    </a:cubicBezTo>
                    <a:cubicBezTo>
                      <a:pt x="87960" y="19182"/>
                      <a:pt x="93966" y="11919"/>
                      <a:pt x="99658" y="4447"/>
                    </a:cubicBezTo>
                    <a:cubicBezTo>
                      <a:pt x="100600" y="3225"/>
                      <a:pt x="99902" y="1094"/>
                      <a:pt x="98610" y="396"/>
                    </a:cubicBezTo>
                    <a:cubicBezTo>
                      <a:pt x="97004" y="-442"/>
                      <a:pt x="95537" y="117"/>
                      <a:pt x="94525" y="1444"/>
                    </a:cubicBezTo>
                    <a:lnTo>
                      <a:pt x="94525" y="1444"/>
                    </a:lnTo>
                    <a:close/>
                  </a:path>
                </a:pathLst>
              </a:custGeom>
              <a:solidFill>
                <a:srgbClr val="3A19A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2037;p28">
                <a:extLst>
                  <a:ext uri="{FF2B5EF4-FFF2-40B4-BE49-F238E27FC236}">
                    <a16:creationId xmlns:a16="http://schemas.microsoft.com/office/drawing/2014/main" id="{46FA7847-095E-699A-1344-9D1330C6766F}"/>
                  </a:ext>
                </a:extLst>
              </p:cNvPr>
              <p:cNvSpPr/>
              <p:nvPr/>
            </p:nvSpPr>
            <p:spPr>
              <a:xfrm>
                <a:off x="1327905" y="2571076"/>
                <a:ext cx="68194" cy="26911"/>
              </a:xfrm>
              <a:custGeom>
                <a:avLst/>
                <a:gdLst/>
                <a:ahLst/>
                <a:cxnLst/>
                <a:rect l="l" t="t" r="r" b="b"/>
                <a:pathLst>
                  <a:path w="68194" h="26911" extrusionOk="0">
                    <a:moveTo>
                      <a:pt x="65259" y="20998"/>
                    </a:moveTo>
                    <a:cubicBezTo>
                      <a:pt x="61069" y="20579"/>
                      <a:pt x="57263" y="20020"/>
                      <a:pt x="52933" y="19182"/>
                    </a:cubicBezTo>
                    <a:cubicBezTo>
                      <a:pt x="48812" y="18379"/>
                      <a:pt x="44727" y="17401"/>
                      <a:pt x="40676" y="16249"/>
                    </a:cubicBezTo>
                    <a:cubicBezTo>
                      <a:pt x="32470" y="13909"/>
                      <a:pt x="24753" y="11011"/>
                      <a:pt x="17246" y="7379"/>
                    </a:cubicBezTo>
                    <a:cubicBezTo>
                      <a:pt x="12881" y="5249"/>
                      <a:pt x="8586" y="2945"/>
                      <a:pt x="4431" y="396"/>
                    </a:cubicBezTo>
                    <a:cubicBezTo>
                      <a:pt x="3104" y="-407"/>
                      <a:pt x="1114" y="47"/>
                      <a:pt x="380" y="1443"/>
                    </a:cubicBezTo>
                    <a:cubicBezTo>
                      <a:pt x="-388" y="2875"/>
                      <a:pt x="31" y="4621"/>
                      <a:pt x="1428" y="5494"/>
                    </a:cubicBezTo>
                    <a:cubicBezTo>
                      <a:pt x="16408" y="14643"/>
                      <a:pt x="32994" y="21172"/>
                      <a:pt x="50174" y="24629"/>
                    </a:cubicBezTo>
                    <a:cubicBezTo>
                      <a:pt x="55133" y="25642"/>
                      <a:pt x="60161" y="26375"/>
                      <a:pt x="65224" y="26899"/>
                    </a:cubicBezTo>
                    <a:cubicBezTo>
                      <a:pt x="66760" y="27074"/>
                      <a:pt x="68262" y="25432"/>
                      <a:pt x="68192" y="23931"/>
                    </a:cubicBezTo>
                    <a:cubicBezTo>
                      <a:pt x="68157" y="22220"/>
                      <a:pt x="66935" y="21172"/>
                      <a:pt x="65259" y="20998"/>
                    </a:cubicBezTo>
                    <a:lnTo>
                      <a:pt x="65259" y="20998"/>
                    </a:lnTo>
                    <a:close/>
                  </a:path>
                </a:pathLst>
              </a:custGeom>
              <a:solidFill>
                <a:srgbClr val="3A19A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667152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50"/>
        <p:cNvGrpSpPr/>
        <p:nvPr/>
      </p:nvGrpSpPr>
      <p:grpSpPr>
        <a:xfrm>
          <a:off x="0" y="0"/>
          <a:ext cx="0" cy="0"/>
          <a:chOff x="0" y="0"/>
          <a:chExt cx="0" cy="0"/>
        </a:xfrm>
      </p:grpSpPr>
      <p:sp>
        <p:nvSpPr>
          <p:cNvPr id="2051" name="Google Shape;2051;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Dataset</a:t>
            </a:r>
            <a:endParaRPr/>
          </a:p>
        </p:txBody>
      </p:sp>
      <p:sp>
        <p:nvSpPr>
          <p:cNvPr id="2052" name="Google Shape;2052;p29"/>
          <p:cNvSpPr txBox="1">
            <a:spLocks noGrp="1"/>
          </p:cNvSpPr>
          <p:nvPr>
            <p:ph type="subTitle" idx="4"/>
          </p:nvPr>
        </p:nvSpPr>
        <p:spPr>
          <a:xfrm>
            <a:off x="844900" y="1240400"/>
            <a:ext cx="2376600" cy="445200"/>
          </a:xfrm>
          <a:prstGeom prst="rect">
            <a:avLst/>
          </a:prstGeom>
        </p:spPr>
        <p:txBody>
          <a:bodyPr spcFirstLastPara="1" wrap="square" lIns="91425" tIns="91425" rIns="91425" bIns="91425" anchor="b" anchorCtr="0">
            <a:noAutofit/>
          </a:bodyPr>
          <a:lstStyle/>
          <a:p>
            <a:pPr marL="0" indent="0"/>
            <a:r>
              <a:rPr lang="en-US"/>
              <a:t>Source</a:t>
            </a:r>
            <a:endParaRPr/>
          </a:p>
        </p:txBody>
      </p:sp>
      <p:sp>
        <p:nvSpPr>
          <p:cNvPr id="2053" name="Google Shape;2053;p29"/>
          <p:cNvSpPr txBox="1">
            <a:spLocks noGrp="1"/>
          </p:cNvSpPr>
          <p:nvPr>
            <p:ph type="subTitle" idx="5"/>
          </p:nvPr>
        </p:nvSpPr>
        <p:spPr>
          <a:xfrm>
            <a:off x="3271225" y="1903185"/>
            <a:ext cx="2483638" cy="44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Selection</a:t>
            </a:r>
            <a:endParaRPr/>
          </a:p>
        </p:txBody>
      </p:sp>
      <p:sp>
        <p:nvSpPr>
          <p:cNvPr id="2054" name="Google Shape;2054;p29"/>
          <p:cNvSpPr txBox="1">
            <a:spLocks noGrp="1"/>
          </p:cNvSpPr>
          <p:nvPr>
            <p:ph type="subTitle" idx="1"/>
          </p:nvPr>
        </p:nvSpPr>
        <p:spPr>
          <a:xfrm>
            <a:off x="844900" y="1646700"/>
            <a:ext cx="2376600" cy="160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dataset was sourced from Kaggle, a well-known platform for data science competitions and datasets</a:t>
            </a:r>
            <a:endParaRPr/>
          </a:p>
        </p:txBody>
      </p:sp>
      <p:sp>
        <p:nvSpPr>
          <p:cNvPr id="2055" name="Google Shape;2055;p29"/>
          <p:cNvSpPr txBox="1">
            <a:spLocks noGrp="1"/>
          </p:cNvSpPr>
          <p:nvPr>
            <p:ph type="subTitle" idx="2"/>
          </p:nvPr>
        </p:nvSpPr>
        <p:spPr>
          <a:xfrm>
            <a:off x="3276650" y="2295975"/>
            <a:ext cx="2527938" cy="185343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dataset offers insights into factors influencing churn, by leveraging this dataset, we can address the specific challenges and dynamics of the telecommunication industry, enhancing the relevance and applicability of our predictive analysis.</a:t>
            </a:r>
            <a:endParaRPr/>
          </a:p>
        </p:txBody>
      </p:sp>
      <p:sp>
        <p:nvSpPr>
          <p:cNvPr id="2056" name="Google Shape;2056;p29"/>
          <p:cNvSpPr txBox="1">
            <a:spLocks noGrp="1"/>
          </p:cNvSpPr>
          <p:nvPr>
            <p:ph type="subTitle" idx="3"/>
          </p:nvPr>
        </p:nvSpPr>
        <p:spPr>
          <a:xfrm>
            <a:off x="5922499" y="2937075"/>
            <a:ext cx="2501501" cy="160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dataset provides comprehensive information on customer behaviors, usage patterns, demographics, and subscription details. It includes historical churn data, allowing for the training and evaluation of predictive models.</a:t>
            </a:r>
            <a:endParaRPr/>
          </a:p>
        </p:txBody>
      </p:sp>
      <p:sp>
        <p:nvSpPr>
          <p:cNvPr id="2057" name="Google Shape;2057;p29"/>
          <p:cNvSpPr txBox="1">
            <a:spLocks noGrp="1"/>
          </p:cNvSpPr>
          <p:nvPr>
            <p:ph type="subTitle" idx="6"/>
          </p:nvPr>
        </p:nvSpPr>
        <p:spPr>
          <a:xfrm>
            <a:off x="5922501" y="2530775"/>
            <a:ext cx="2376600" cy="44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Overview </a:t>
            </a:r>
            <a:endParaRPr/>
          </a:p>
        </p:txBody>
      </p:sp>
      <p:grpSp>
        <p:nvGrpSpPr>
          <p:cNvPr id="2058" name="Google Shape;2058;p29"/>
          <p:cNvGrpSpPr/>
          <p:nvPr/>
        </p:nvGrpSpPr>
        <p:grpSpPr>
          <a:xfrm>
            <a:off x="6548818" y="731375"/>
            <a:ext cx="1301965" cy="649268"/>
            <a:chOff x="8466060" y="5366384"/>
            <a:chExt cx="916296" cy="456909"/>
          </a:xfrm>
        </p:grpSpPr>
        <p:sp>
          <p:nvSpPr>
            <p:cNvPr id="2059" name="Google Shape;2059;p29"/>
            <p:cNvSpPr/>
            <p:nvPr/>
          </p:nvSpPr>
          <p:spPr>
            <a:xfrm>
              <a:off x="8466060" y="5366384"/>
              <a:ext cx="916296" cy="456909"/>
            </a:xfrm>
            <a:custGeom>
              <a:avLst/>
              <a:gdLst/>
              <a:ahLst/>
              <a:cxnLst/>
              <a:rect l="l" t="t" r="r" b="b"/>
              <a:pathLst>
                <a:path w="916296" h="456909" extrusionOk="0">
                  <a:moveTo>
                    <a:pt x="855644" y="456909"/>
                  </a:moveTo>
                  <a:cubicBezTo>
                    <a:pt x="590647" y="448668"/>
                    <a:pt x="325650" y="448668"/>
                    <a:pt x="60654" y="456909"/>
                  </a:cubicBezTo>
                  <a:cubicBezTo>
                    <a:pt x="27132" y="456909"/>
                    <a:pt x="0" y="429743"/>
                    <a:pt x="0" y="396256"/>
                  </a:cubicBezTo>
                  <a:cubicBezTo>
                    <a:pt x="8485" y="287939"/>
                    <a:pt x="7962" y="175850"/>
                    <a:pt x="0" y="60653"/>
                  </a:cubicBezTo>
                  <a:cubicBezTo>
                    <a:pt x="0" y="27132"/>
                    <a:pt x="27167" y="0"/>
                    <a:pt x="60654" y="0"/>
                  </a:cubicBezTo>
                  <a:cubicBezTo>
                    <a:pt x="320762" y="5133"/>
                    <a:pt x="585933" y="4959"/>
                    <a:pt x="855644" y="0"/>
                  </a:cubicBezTo>
                  <a:cubicBezTo>
                    <a:pt x="889165" y="0"/>
                    <a:pt x="916297" y="27167"/>
                    <a:pt x="916297" y="60653"/>
                  </a:cubicBezTo>
                  <a:cubicBezTo>
                    <a:pt x="907952" y="175850"/>
                    <a:pt x="907428" y="287939"/>
                    <a:pt x="916297" y="396256"/>
                  </a:cubicBezTo>
                  <a:cubicBezTo>
                    <a:pt x="916297" y="429743"/>
                    <a:pt x="889131" y="456909"/>
                    <a:pt x="855644" y="456909"/>
                  </a:cubicBezTo>
                  <a:close/>
                </a:path>
              </a:pathLst>
            </a:custGeom>
            <a:solidFill>
              <a:srgbClr val="B66D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0" name="Google Shape;2060;p29"/>
            <p:cNvSpPr/>
            <p:nvPr/>
          </p:nvSpPr>
          <p:spPr>
            <a:xfrm>
              <a:off x="8549445" y="5435034"/>
              <a:ext cx="335008" cy="335008"/>
            </a:xfrm>
            <a:custGeom>
              <a:avLst/>
              <a:gdLst/>
              <a:ahLst/>
              <a:cxnLst/>
              <a:rect l="l" t="t" r="r" b="b"/>
              <a:pathLst>
                <a:path w="335008" h="335008" extrusionOk="0">
                  <a:moveTo>
                    <a:pt x="228820" y="154794"/>
                  </a:moveTo>
                  <a:cubicBezTo>
                    <a:pt x="229658" y="158914"/>
                    <a:pt x="230113" y="163174"/>
                    <a:pt x="230113" y="167539"/>
                  </a:cubicBezTo>
                  <a:cubicBezTo>
                    <a:pt x="230113" y="202108"/>
                    <a:pt x="202073" y="230148"/>
                    <a:pt x="167504" y="230148"/>
                  </a:cubicBezTo>
                  <a:cubicBezTo>
                    <a:pt x="132934" y="230148"/>
                    <a:pt x="104895" y="202108"/>
                    <a:pt x="104895" y="167539"/>
                  </a:cubicBezTo>
                  <a:cubicBezTo>
                    <a:pt x="104895" y="132970"/>
                    <a:pt x="132934" y="104930"/>
                    <a:pt x="167504" y="104930"/>
                  </a:cubicBezTo>
                  <a:lnTo>
                    <a:pt x="167504" y="0"/>
                  </a:lnTo>
                  <a:cubicBezTo>
                    <a:pt x="75005" y="0"/>
                    <a:pt x="0" y="75005"/>
                    <a:pt x="0" y="167504"/>
                  </a:cubicBezTo>
                  <a:cubicBezTo>
                    <a:pt x="0" y="260003"/>
                    <a:pt x="75005" y="335009"/>
                    <a:pt x="167504" y="335009"/>
                  </a:cubicBezTo>
                  <a:cubicBezTo>
                    <a:pt x="260003" y="335009"/>
                    <a:pt x="335008" y="260003"/>
                    <a:pt x="335008" y="167504"/>
                  </a:cubicBezTo>
                  <a:cubicBezTo>
                    <a:pt x="335008" y="155806"/>
                    <a:pt x="333786" y="144388"/>
                    <a:pt x="331516" y="133389"/>
                  </a:cubicBezTo>
                  <a:lnTo>
                    <a:pt x="228820" y="154794"/>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1" name="Google Shape;2061;p29"/>
            <p:cNvSpPr/>
            <p:nvPr/>
          </p:nvSpPr>
          <p:spPr>
            <a:xfrm>
              <a:off x="8739297" y="5412756"/>
              <a:ext cx="164012" cy="154759"/>
            </a:xfrm>
            <a:custGeom>
              <a:avLst/>
              <a:gdLst/>
              <a:ahLst/>
              <a:cxnLst/>
              <a:rect l="l" t="t" r="r" b="b"/>
              <a:pathLst>
                <a:path w="164012" h="154759" extrusionOk="0">
                  <a:moveTo>
                    <a:pt x="0" y="104895"/>
                  </a:moveTo>
                  <a:cubicBezTo>
                    <a:pt x="30204" y="104895"/>
                    <a:pt x="55416" y="126300"/>
                    <a:pt x="61282" y="154759"/>
                  </a:cubicBezTo>
                  <a:lnTo>
                    <a:pt x="164012" y="133389"/>
                  </a:lnTo>
                  <a:cubicBezTo>
                    <a:pt x="148264" y="57232"/>
                    <a:pt x="80801" y="0"/>
                    <a:pt x="0" y="0"/>
                  </a:cubicBezTo>
                  <a:lnTo>
                    <a:pt x="0" y="0"/>
                  </a:lnTo>
                  <a:lnTo>
                    <a:pt x="0" y="104895"/>
                  </a:lnTo>
                  <a:lnTo>
                    <a:pt x="0" y="104895"/>
                  </a:lnTo>
                  <a:close/>
                </a:path>
              </a:pathLst>
            </a:custGeom>
            <a:solidFill>
              <a:srgbClr val="00F9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62" name="Google Shape;2062;p29"/>
            <p:cNvGrpSpPr/>
            <p:nvPr/>
          </p:nvGrpSpPr>
          <p:grpSpPr>
            <a:xfrm>
              <a:off x="8946578" y="5447221"/>
              <a:ext cx="375213" cy="288356"/>
              <a:chOff x="8946578" y="5447221"/>
              <a:chExt cx="375213" cy="288356"/>
            </a:xfrm>
          </p:grpSpPr>
          <p:sp>
            <p:nvSpPr>
              <p:cNvPr id="2063" name="Google Shape;2063;p29"/>
              <p:cNvSpPr/>
              <p:nvPr/>
            </p:nvSpPr>
            <p:spPr>
              <a:xfrm>
                <a:off x="8946578" y="5718328"/>
                <a:ext cx="375212" cy="17249"/>
              </a:xfrm>
              <a:custGeom>
                <a:avLst/>
                <a:gdLst/>
                <a:ahLst/>
                <a:cxnLst/>
                <a:rect l="l" t="t" r="r" b="b"/>
                <a:pathLst>
                  <a:path w="375212" h="17249" extrusionOk="0">
                    <a:moveTo>
                      <a:pt x="366884" y="0"/>
                    </a:moveTo>
                    <a:lnTo>
                      <a:pt x="8341" y="0"/>
                    </a:lnTo>
                    <a:cubicBezTo>
                      <a:pt x="-2763" y="0"/>
                      <a:pt x="-2798" y="17250"/>
                      <a:pt x="8341" y="17250"/>
                    </a:cubicBezTo>
                    <a:lnTo>
                      <a:pt x="366884" y="17250"/>
                    </a:lnTo>
                    <a:cubicBezTo>
                      <a:pt x="377989" y="17250"/>
                      <a:pt x="377989" y="0"/>
                      <a:pt x="366884"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4" name="Google Shape;2064;p29"/>
              <p:cNvSpPr/>
              <p:nvPr/>
            </p:nvSpPr>
            <p:spPr>
              <a:xfrm>
                <a:off x="8946578" y="5650551"/>
                <a:ext cx="375212" cy="17249"/>
              </a:xfrm>
              <a:custGeom>
                <a:avLst/>
                <a:gdLst/>
                <a:ahLst/>
                <a:cxnLst/>
                <a:rect l="l" t="t" r="r" b="b"/>
                <a:pathLst>
                  <a:path w="375212" h="17249" extrusionOk="0">
                    <a:moveTo>
                      <a:pt x="366884" y="0"/>
                    </a:moveTo>
                    <a:lnTo>
                      <a:pt x="8341" y="0"/>
                    </a:lnTo>
                    <a:cubicBezTo>
                      <a:pt x="-2763" y="0"/>
                      <a:pt x="-2798" y="17250"/>
                      <a:pt x="8341" y="17250"/>
                    </a:cubicBezTo>
                    <a:lnTo>
                      <a:pt x="366884" y="17250"/>
                    </a:lnTo>
                    <a:cubicBezTo>
                      <a:pt x="377989" y="17250"/>
                      <a:pt x="377989" y="0"/>
                      <a:pt x="366884"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5" name="Google Shape;2065;p29"/>
              <p:cNvSpPr/>
              <p:nvPr/>
            </p:nvSpPr>
            <p:spPr>
              <a:xfrm>
                <a:off x="8946578" y="5582775"/>
                <a:ext cx="375212" cy="17249"/>
              </a:xfrm>
              <a:custGeom>
                <a:avLst/>
                <a:gdLst/>
                <a:ahLst/>
                <a:cxnLst/>
                <a:rect l="l" t="t" r="r" b="b"/>
                <a:pathLst>
                  <a:path w="375212" h="17249" extrusionOk="0">
                    <a:moveTo>
                      <a:pt x="366884" y="0"/>
                    </a:moveTo>
                    <a:lnTo>
                      <a:pt x="8341" y="0"/>
                    </a:lnTo>
                    <a:cubicBezTo>
                      <a:pt x="-2763" y="0"/>
                      <a:pt x="-2798" y="17250"/>
                      <a:pt x="8341" y="17250"/>
                    </a:cubicBezTo>
                    <a:lnTo>
                      <a:pt x="366884" y="17250"/>
                    </a:lnTo>
                    <a:cubicBezTo>
                      <a:pt x="377989" y="17250"/>
                      <a:pt x="377989" y="0"/>
                      <a:pt x="366884"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6" name="Google Shape;2066;p29"/>
              <p:cNvSpPr/>
              <p:nvPr/>
            </p:nvSpPr>
            <p:spPr>
              <a:xfrm>
                <a:off x="8946578" y="5514998"/>
                <a:ext cx="375212" cy="17249"/>
              </a:xfrm>
              <a:custGeom>
                <a:avLst/>
                <a:gdLst/>
                <a:ahLst/>
                <a:cxnLst/>
                <a:rect l="l" t="t" r="r" b="b"/>
                <a:pathLst>
                  <a:path w="375212" h="17249" extrusionOk="0">
                    <a:moveTo>
                      <a:pt x="366884" y="0"/>
                    </a:moveTo>
                    <a:lnTo>
                      <a:pt x="8341" y="0"/>
                    </a:lnTo>
                    <a:cubicBezTo>
                      <a:pt x="-2763" y="0"/>
                      <a:pt x="-2798" y="17250"/>
                      <a:pt x="8341" y="17250"/>
                    </a:cubicBezTo>
                    <a:lnTo>
                      <a:pt x="366884" y="17250"/>
                    </a:lnTo>
                    <a:cubicBezTo>
                      <a:pt x="377989" y="17250"/>
                      <a:pt x="377989" y="0"/>
                      <a:pt x="366884"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7" name="Google Shape;2067;p29"/>
              <p:cNvSpPr/>
              <p:nvPr/>
            </p:nvSpPr>
            <p:spPr>
              <a:xfrm>
                <a:off x="9101756" y="5447221"/>
                <a:ext cx="220035" cy="17249"/>
              </a:xfrm>
              <a:custGeom>
                <a:avLst/>
                <a:gdLst/>
                <a:ahLst/>
                <a:cxnLst/>
                <a:rect l="l" t="t" r="r" b="b"/>
                <a:pathLst>
                  <a:path w="220035" h="17249" extrusionOk="0">
                    <a:moveTo>
                      <a:pt x="211707" y="0"/>
                    </a:moveTo>
                    <a:lnTo>
                      <a:pt x="8341" y="0"/>
                    </a:lnTo>
                    <a:cubicBezTo>
                      <a:pt x="-2763" y="0"/>
                      <a:pt x="-2798" y="17250"/>
                      <a:pt x="8341" y="17250"/>
                    </a:cubicBezTo>
                    <a:lnTo>
                      <a:pt x="211707" y="17250"/>
                    </a:lnTo>
                    <a:cubicBezTo>
                      <a:pt x="222811" y="17250"/>
                      <a:pt x="222811" y="0"/>
                      <a:pt x="211707"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081" name="Google Shape;2081;p29"/>
          <p:cNvGrpSpPr/>
          <p:nvPr/>
        </p:nvGrpSpPr>
        <p:grpSpPr>
          <a:xfrm>
            <a:off x="912230" y="3020867"/>
            <a:ext cx="680769" cy="882233"/>
            <a:chOff x="7302626" y="3644775"/>
            <a:chExt cx="791132" cy="1025256"/>
          </a:xfrm>
        </p:grpSpPr>
        <p:sp>
          <p:nvSpPr>
            <p:cNvPr id="2082" name="Google Shape;2082;p29"/>
            <p:cNvSpPr/>
            <p:nvPr/>
          </p:nvSpPr>
          <p:spPr>
            <a:xfrm rot="-1991345">
              <a:off x="7801086" y="4202157"/>
              <a:ext cx="38256" cy="161066"/>
            </a:xfrm>
            <a:custGeom>
              <a:avLst/>
              <a:gdLst/>
              <a:ahLst/>
              <a:cxnLst/>
              <a:rect l="l" t="t" r="r" b="b"/>
              <a:pathLst>
                <a:path w="43856" h="184645" extrusionOk="0">
                  <a:moveTo>
                    <a:pt x="0" y="0"/>
                  </a:moveTo>
                  <a:lnTo>
                    <a:pt x="43857" y="0"/>
                  </a:lnTo>
                  <a:lnTo>
                    <a:pt x="43857" y="184645"/>
                  </a:lnTo>
                  <a:lnTo>
                    <a:pt x="0" y="184645"/>
                  </a:ln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3" name="Google Shape;2083;p29"/>
            <p:cNvSpPr/>
            <p:nvPr/>
          </p:nvSpPr>
          <p:spPr>
            <a:xfrm>
              <a:off x="7302626" y="3644775"/>
              <a:ext cx="617680" cy="632206"/>
            </a:xfrm>
            <a:custGeom>
              <a:avLst/>
              <a:gdLst/>
              <a:ahLst/>
              <a:cxnLst/>
              <a:rect l="l" t="t" r="r" b="b"/>
              <a:pathLst>
                <a:path w="707943" h="724591" extrusionOk="0">
                  <a:moveTo>
                    <a:pt x="648251" y="166926"/>
                  </a:moveTo>
                  <a:cubicBezTo>
                    <a:pt x="526455" y="-2150"/>
                    <a:pt x="322391" y="-54143"/>
                    <a:pt x="158134" y="63811"/>
                  </a:cubicBezTo>
                  <a:cubicBezTo>
                    <a:pt x="-745" y="177890"/>
                    <a:pt x="-48863" y="371304"/>
                    <a:pt x="55020" y="553928"/>
                  </a:cubicBezTo>
                  <a:cubicBezTo>
                    <a:pt x="151745" y="723946"/>
                    <a:pt x="369217" y="782924"/>
                    <a:pt x="545137" y="657042"/>
                  </a:cubicBezTo>
                  <a:cubicBezTo>
                    <a:pt x="704226" y="543243"/>
                    <a:pt x="762575" y="325631"/>
                    <a:pt x="648251" y="166926"/>
                  </a:cubicBezTo>
                  <a:close/>
                  <a:moveTo>
                    <a:pt x="503688" y="593561"/>
                  </a:moveTo>
                  <a:cubicBezTo>
                    <a:pt x="365446" y="692485"/>
                    <a:pt x="194520" y="646113"/>
                    <a:pt x="118502" y="512515"/>
                  </a:cubicBezTo>
                  <a:cubicBezTo>
                    <a:pt x="36862" y="368999"/>
                    <a:pt x="74679" y="216999"/>
                    <a:pt x="199548" y="127328"/>
                  </a:cubicBezTo>
                  <a:cubicBezTo>
                    <a:pt x="328642" y="34654"/>
                    <a:pt x="489022" y="75509"/>
                    <a:pt x="584735" y="208374"/>
                  </a:cubicBezTo>
                  <a:cubicBezTo>
                    <a:pt x="674580" y="333103"/>
                    <a:pt x="628697" y="504099"/>
                    <a:pt x="503688" y="593561"/>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4" name="Google Shape;2084;p29"/>
            <p:cNvSpPr/>
            <p:nvPr/>
          </p:nvSpPr>
          <p:spPr>
            <a:xfrm>
              <a:off x="7824212" y="4320754"/>
              <a:ext cx="269546" cy="349277"/>
            </a:xfrm>
            <a:custGeom>
              <a:avLst/>
              <a:gdLst/>
              <a:ahLst/>
              <a:cxnLst/>
              <a:rect l="l" t="t" r="r" b="b"/>
              <a:pathLst>
                <a:path w="308935" h="400317" extrusionOk="0">
                  <a:moveTo>
                    <a:pt x="297948" y="361220"/>
                  </a:moveTo>
                  <a:lnTo>
                    <a:pt x="244069" y="396383"/>
                  </a:lnTo>
                  <a:cubicBezTo>
                    <a:pt x="232859" y="403681"/>
                    <a:pt x="217880" y="400539"/>
                    <a:pt x="210582" y="389330"/>
                  </a:cubicBezTo>
                  <a:lnTo>
                    <a:pt x="3934" y="72584"/>
                  </a:lnTo>
                  <a:cubicBezTo>
                    <a:pt x="-3364" y="61375"/>
                    <a:pt x="-222" y="46395"/>
                    <a:pt x="10988" y="39097"/>
                  </a:cubicBezTo>
                  <a:lnTo>
                    <a:pt x="64867" y="3934"/>
                  </a:lnTo>
                  <a:cubicBezTo>
                    <a:pt x="76076" y="-3364"/>
                    <a:pt x="91056" y="-221"/>
                    <a:pt x="98354" y="10987"/>
                  </a:cubicBezTo>
                  <a:lnTo>
                    <a:pt x="305002" y="327733"/>
                  </a:lnTo>
                  <a:cubicBezTo>
                    <a:pt x="312299" y="338942"/>
                    <a:pt x="309157" y="353922"/>
                    <a:pt x="297948" y="36122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5" name="Google Shape;2085;p29"/>
            <p:cNvSpPr/>
            <p:nvPr/>
          </p:nvSpPr>
          <p:spPr>
            <a:xfrm>
              <a:off x="7368256" y="3712089"/>
              <a:ext cx="485437" cy="496837"/>
            </a:xfrm>
            <a:custGeom>
              <a:avLst/>
              <a:gdLst/>
              <a:ahLst/>
              <a:cxnLst/>
              <a:rect l="l" t="t" r="r" b="b"/>
              <a:pathLst>
                <a:path w="556375" h="569441" extrusionOk="0">
                  <a:moveTo>
                    <a:pt x="428424" y="516364"/>
                  </a:moveTo>
                  <a:cubicBezTo>
                    <a:pt x="290182" y="615289"/>
                    <a:pt x="119256" y="568917"/>
                    <a:pt x="43238" y="435318"/>
                  </a:cubicBezTo>
                  <a:cubicBezTo>
                    <a:pt x="-38402" y="291803"/>
                    <a:pt x="-585" y="139803"/>
                    <a:pt x="124284" y="50132"/>
                  </a:cubicBezTo>
                  <a:cubicBezTo>
                    <a:pt x="253378" y="-42542"/>
                    <a:pt x="413758" y="-1687"/>
                    <a:pt x="509471" y="131178"/>
                  </a:cubicBezTo>
                  <a:cubicBezTo>
                    <a:pt x="599316" y="255907"/>
                    <a:pt x="553433" y="426903"/>
                    <a:pt x="428424" y="516364"/>
                  </a:cubicBezTo>
                  <a:close/>
                </a:path>
              </a:pathLst>
            </a:custGeom>
            <a:solidFill>
              <a:srgbClr val="AEB4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86" name="Google Shape;2086;p29"/>
          <p:cNvGrpSpPr/>
          <p:nvPr/>
        </p:nvGrpSpPr>
        <p:grpSpPr>
          <a:xfrm rot="5400000">
            <a:off x="5806750" y="1291175"/>
            <a:ext cx="59100" cy="547725"/>
            <a:chOff x="1263425" y="3094400"/>
            <a:chExt cx="59100" cy="547725"/>
          </a:xfrm>
        </p:grpSpPr>
        <p:sp>
          <p:nvSpPr>
            <p:cNvPr id="2087" name="Google Shape;2087;p29"/>
            <p:cNvSpPr/>
            <p:nvPr/>
          </p:nvSpPr>
          <p:spPr>
            <a:xfrm>
              <a:off x="1263425" y="309440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88" name="Google Shape;2088;p29"/>
            <p:cNvSpPr/>
            <p:nvPr/>
          </p:nvSpPr>
          <p:spPr>
            <a:xfrm>
              <a:off x="1263425" y="325727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89" name="Google Shape;2089;p29"/>
            <p:cNvSpPr/>
            <p:nvPr/>
          </p:nvSpPr>
          <p:spPr>
            <a:xfrm>
              <a:off x="1263425" y="342015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90" name="Google Shape;2090;p29"/>
            <p:cNvSpPr/>
            <p:nvPr/>
          </p:nvSpPr>
          <p:spPr>
            <a:xfrm>
              <a:off x="1263425" y="358302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pic>
        <p:nvPicPr>
          <p:cNvPr id="2" name="Picture 1">
            <a:extLst>
              <a:ext uri="{FF2B5EF4-FFF2-40B4-BE49-F238E27FC236}">
                <a16:creationId xmlns:a16="http://schemas.microsoft.com/office/drawing/2014/main" id="{AB667DE7-C596-8260-F656-F011327C73D6}"/>
              </a:ext>
            </a:extLst>
          </p:cNvPr>
          <p:cNvPicPr>
            <a:picLocks noChangeAspect="1"/>
          </p:cNvPicPr>
          <p:nvPr/>
        </p:nvPicPr>
        <p:blipFill>
          <a:blip r:embed="rId3"/>
          <a:stretch>
            <a:fillRect/>
          </a:stretch>
        </p:blipFill>
        <p:spPr>
          <a:xfrm>
            <a:off x="1170278" y="2738522"/>
            <a:ext cx="1693816" cy="5727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51"/>
        <p:cNvGrpSpPr/>
        <p:nvPr/>
      </p:nvGrpSpPr>
      <p:grpSpPr>
        <a:xfrm>
          <a:off x="0" y="0"/>
          <a:ext cx="0" cy="0"/>
          <a:chOff x="0" y="0"/>
          <a:chExt cx="0" cy="0"/>
        </a:xfrm>
      </p:grpSpPr>
      <p:sp>
        <p:nvSpPr>
          <p:cNvPr id="1952" name="Google Shape;1952;p27"/>
          <p:cNvSpPr txBox="1">
            <a:spLocks noGrp="1"/>
          </p:cNvSpPr>
          <p:nvPr>
            <p:ph type="title"/>
          </p:nvPr>
        </p:nvSpPr>
        <p:spPr>
          <a:xfrm>
            <a:off x="1900810" y="3721771"/>
            <a:ext cx="5563022"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a:effectLst/>
                <a:latin typeface="Aptos" panose="020B0004020202020204" pitchFamily="34" charset="0"/>
                <a:ea typeface="Aptos" panose="020B0004020202020204" pitchFamily="34" charset="0"/>
                <a:cs typeface="Times New Roman" panose="02020603050405020304" pitchFamily="18" charset="0"/>
              </a:rPr>
              <a:t>Data Cleaning and Justification </a:t>
            </a:r>
            <a:endParaRPr sz="2800"/>
          </a:p>
        </p:txBody>
      </p:sp>
      <p:sp>
        <p:nvSpPr>
          <p:cNvPr id="1953" name="Google Shape;1953;p27"/>
          <p:cNvSpPr txBox="1">
            <a:spLocks noGrp="1"/>
          </p:cNvSpPr>
          <p:nvPr>
            <p:ph type="title" idx="2"/>
          </p:nvPr>
        </p:nvSpPr>
        <p:spPr>
          <a:xfrm>
            <a:off x="961200" y="3622275"/>
            <a:ext cx="12357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pic>
        <p:nvPicPr>
          <p:cNvPr id="1954" name="Google Shape;1954;p27"/>
          <p:cNvPicPr preferRelativeResize="0">
            <a:picLocks noGrp="1"/>
          </p:cNvPicPr>
          <p:nvPr>
            <p:ph type="pic" idx="3"/>
          </p:nvPr>
        </p:nvPicPr>
        <p:blipFill rotWithShape="1">
          <a:blip r:embed="rId3">
            <a:alphaModFix/>
          </a:blip>
          <a:srcRect t="5760" b="38037"/>
          <a:stretch/>
        </p:blipFill>
        <p:spPr>
          <a:xfrm>
            <a:off x="1039975" y="618150"/>
            <a:ext cx="7036800" cy="2637900"/>
          </a:xfrm>
          <a:prstGeom prst="round1Rect">
            <a:avLst>
              <a:gd name="adj" fmla="val 20370"/>
            </a:avLst>
          </a:prstGeom>
          <a:noFill/>
        </p:spPr>
      </p:pic>
      <p:grpSp>
        <p:nvGrpSpPr>
          <p:cNvPr id="1955" name="Google Shape;1955;p27"/>
          <p:cNvGrpSpPr/>
          <p:nvPr/>
        </p:nvGrpSpPr>
        <p:grpSpPr>
          <a:xfrm>
            <a:off x="853769" y="2089839"/>
            <a:ext cx="59100" cy="547725"/>
            <a:chOff x="1263425" y="3094400"/>
            <a:chExt cx="59100" cy="547725"/>
          </a:xfrm>
        </p:grpSpPr>
        <p:sp>
          <p:nvSpPr>
            <p:cNvPr id="1956" name="Google Shape;1956;p27"/>
            <p:cNvSpPr/>
            <p:nvPr/>
          </p:nvSpPr>
          <p:spPr>
            <a:xfrm>
              <a:off x="1263425" y="309440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57" name="Google Shape;1957;p27"/>
            <p:cNvSpPr/>
            <p:nvPr/>
          </p:nvSpPr>
          <p:spPr>
            <a:xfrm>
              <a:off x="1263425" y="325727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58" name="Google Shape;1958;p27"/>
            <p:cNvSpPr/>
            <p:nvPr/>
          </p:nvSpPr>
          <p:spPr>
            <a:xfrm>
              <a:off x="1263425" y="342015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59" name="Google Shape;1959;p27"/>
            <p:cNvSpPr/>
            <p:nvPr/>
          </p:nvSpPr>
          <p:spPr>
            <a:xfrm>
              <a:off x="1263425" y="358302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3" name="Google Shape;2858;p43">
            <a:extLst>
              <a:ext uri="{FF2B5EF4-FFF2-40B4-BE49-F238E27FC236}">
                <a16:creationId xmlns:a16="http://schemas.microsoft.com/office/drawing/2014/main" id="{A37EF8D7-EB52-23C0-CACA-D5CBE8CA3219}"/>
              </a:ext>
            </a:extLst>
          </p:cNvPr>
          <p:cNvGrpSpPr/>
          <p:nvPr/>
        </p:nvGrpSpPr>
        <p:grpSpPr>
          <a:xfrm>
            <a:off x="7213196" y="2989205"/>
            <a:ext cx="1329283" cy="899915"/>
            <a:chOff x="8002699" y="2946808"/>
            <a:chExt cx="1436428" cy="940676"/>
          </a:xfrm>
        </p:grpSpPr>
        <p:sp>
          <p:nvSpPr>
            <p:cNvPr id="4" name="Google Shape;2859;p43">
              <a:extLst>
                <a:ext uri="{FF2B5EF4-FFF2-40B4-BE49-F238E27FC236}">
                  <a16:creationId xmlns:a16="http://schemas.microsoft.com/office/drawing/2014/main" id="{03EFC70E-1DF8-C9F5-A0E5-29FD422EA154}"/>
                </a:ext>
              </a:extLst>
            </p:cNvPr>
            <p:cNvSpPr/>
            <p:nvPr/>
          </p:nvSpPr>
          <p:spPr>
            <a:xfrm rot="-5365624">
              <a:off x="8257687" y="2703528"/>
              <a:ext cx="926450" cy="1427235"/>
            </a:xfrm>
            <a:custGeom>
              <a:avLst/>
              <a:gdLst/>
              <a:ahLst/>
              <a:cxnLst/>
              <a:rect l="l" t="t" r="r" b="b"/>
              <a:pathLst>
                <a:path w="926404" h="1427164" extrusionOk="0">
                  <a:moveTo>
                    <a:pt x="862596" y="0"/>
                  </a:moveTo>
                  <a:cubicBezTo>
                    <a:pt x="897836" y="0"/>
                    <a:pt x="926405" y="28568"/>
                    <a:pt x="926405" y="63809"/>
                  </a:cubicBezTo>
                  <a:lnTo>
                    <a:pt x="926405" y="1363355"/>
                  </a:lnTo>
                  <a:cubicBezTo>
                    <a:pt x="926405" y="1398596"/>
                    <a:pt x="897836" y="1427165"/>
                    <a:pt x="862596" y="1427165"/>
                  </a:cubicBezTo>
                  <a:lnTo>
                    <a:pt x="63809" y="1427165"/>
                  </a:lnTo>
                  <a:cubicBezTo>
                    <a:pt x="28569" y="1427165"/>
                    <a:pt x="0" y="1398596"/>
                    <a:pt x="0" y="1363355"/>
                  </a:cubicBezTo>
                  <a:lnTo>
                    <a:pt x="0" y="63810"/>
                  </a:lnTo>
                  <a:cubicBezTo>
                    <a:pt x="0" y="28569"/>
                    <a:pt x="28569" y="0"/>
                    <a:pt x="6380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 name="Google Shape;2860;p43">
              <a:extLst>
                <a:ext uri="{FF2B5EF4-FFF2-40B4-BE49-F238E27FC236}">
                  <a16:creationId xmlns:a16="http://schemas.microsoft.com/office/drawing/2014/main" id="{96D8A033-2751-20F9-E4B2-9C385B2B43D0}"/>
                </a:ext>
              </a:extLst>
            </p:cNvPr>
            <p:cNvGrpSpPr/>
            <p:nvPr/>
          </p:nvGrpSpPr>
          <p:grpSpPr>
            <a:xfrm>
              <a:off x="8130840" y="3118250"/>
              <a:ext cx="1179122" cy="633533"/>
              <a:chOff x="8123163" y="3118492"/>
              <a:chExt cx="1179122" cy="633533"/>
            </a:xfrm>
          </p:grpSpPr>
          <p:sp>
            <p:nvSpPr>
              <p:cNvPr id="19" name="Google Shape;2861;p43">
                <a:extLst>
                  <a:ext uri="{FF2B5EF4-FFF2-40B4-BE49-F238E27FC236}">
                    <a16:creationId xmlns:a16="http://schemas.microsoft.com/office/drawing/2014/main" id="{658FA90C-526D-BF52-E6AD-86DCA9EE9C40}"/>
                  </a:ext>
                </a:extLst>
              </p:cNvPr>
              <p:cNvSpPr/>
              <p:nvPr/>
            </p:nvSpPr>
            <p:spPr>
              <a:xfrm rot="-5365624">
                <a:off x="7817483" y="3427281"/>
                <a:ext cx="621215" cy="3643"/>
              </a:xfrm>
              <a:custGeom>
                <a:avLst/>
                <a:gdLst/>
                <a:ahLst/>
                <a:cxnLst/>
                <a:rect l="l" t="t" r="r" b="b"/>
                <a:pathLst>
                  <a:path w="621184" h="3643" extrusionOk="0">
                    <a:moveTo>
                      <a:pt x="0" y="0"/>
                    </a:moveTo>
                    <a:lnTo>
                      <a:pt x="621185" y="0"/>
                    </a:lnTo>
                    <a:lnTo>
                      <a:pt x="621185" y="3644"/>
                    </a:lnTo>
                    <a:lnTo>
                      <a:pt x="0" y="3644"/>
                    </a:lnTo>
                    <a:close/>
                  </a:path>
                </a:pathLst>
              </a:custGeom>
              <a:solidFill>
                <a:srgbClr val="FCFDF2"/>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862;p43">
                <a:extLst>
                  <a:ext uri="{FF2B5EF4-FFF2-40B4-BE49-F238E27FC236}">
                    <a16:creationId xmlns:a16="http://schemas.microsoft.com/office/drawing/2014/main" id="{F7CB4C5F-3E91-2F3D-A0AE-AB3992D08CC3}"/>
                  </a:ext>
                </a:extLst>
              </p:cNvPr>
              <p:cNvSpPr/>
              <p:nvPr/>
            </p:nvSpPr>
            <p:spPr>
              <a:xfrm rot="-5365624">
                <a:off x="7963609" y="3428799"/>
                <a:ext cx="621215" cy="3643"/>
              </a:xfrm>
              <a:custGeom>
                <a:avLst/>
                <a:gdLst/>
                <a:ahLst/>
                <a:cxnLst/>
                <a:rect l="l" t="t" r="r" b="b"/>
                <a:pathLst>
                  <a:path w="621184" h="3643" extrusionOk="0">
                    <a:moveTo>
                      <a:pt x="0" y="0"/>
                    </a:moveTo>
                    <a:lnTo>
                      <a:pt x="621185" y="0"/>
                    </a:lnTo>
                    <a:lnTo>
                      <a:pt x="621185" y="3644"/>
                    </a:lnTo>
                    <a:lnTo>
                      <a:pt x="0" y="3644"/>
                    </a:lnTo>
                    <a:close/>
                  </a:path>
                </a:pathLst>
              </a:custGeom>
              <a:solidFill>
                <a:srgbClr val="FCFDF2"/>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863;p43">
                <a:extLst>
                  <a:ext uri="{FF2B5EF4-FFF2-40B4-BE49-F238E27FC236}">
                    <a16:creationId xmlns:a16="http://schemas.microsoft.com/office/drawing/2014/main" id="{C9510428-A7BE-52AB-802F-F670F9651531}"/>
                  </a:ext>
                </a:extLst>
              </p:cNvPr>
              <p:cNvSpPr/>
              <p:nvPr/>
            </p:nvSpPr>
            <p:spPr>
              <a:xfrm rot="-5365624">
                <a:off x="8109548" y="3430317"/>
                <a:ext cx="621215" cy="3643"/>
              </a:xfrm>
              <a:custGeom>
                <a:avLst/>
                <a:gdLst/>
                <a:ahLst/>
                <a:cxnLst/>
                <a:rect l="l" t="t" r="r" b="b"/>
                <a:pathLst>
                  <a:path w="621184" h="3643" extrusionOk="0">
                    <a:moveTo>
                      <a:pt x="0" y="0"/>
                    </a:moveTo>
                    <a:lnTo>
                      <a:pt x="621185" y="0"/>
                    </a:lnTo>
                    <a:lnTo>
                      <a:pt x="621185" y="3644"/>
                    </a:lnTo>
                    <a:lnTo>
                      <a:pt x="0" y="3644"/>
                    </a:lnTo>
                    <a:close/>
                  </a:path>
                </a:pathLst>
              </a:custGeom>
              <a:solidFill>
                <a:srgbClr val="FCFDF2"/>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864;p43">
                <a:extLst>
                  <a:ext uri="{FF2B5EF4-FFF2-40B4-BE49-F238E27FC236}">
                    <a16:creationId xmlns:a16="http://schemas.microsoft.com/office/drawing/2014/main" id="{18D120B5-D353-108E-C847-7E956AD3184A}"/>
                  </a:ext>
                </a:extLst>
              </p:cNvPr>
              <p:cNvSpPr/>
              <p:nvPr/>
            </p:nvSpPr>
            <p:spPr>
              <a:xfrm rot="-5365624">
                <a:off x="8255580" y="3431835"/>
                <a:ext cx="621215" cy="3643"/>
              </a:xfrm>
              <a:custGeom>
                <a:avLst/>
                <a:gdLst/>
                <a:ahLst/>
                <a:cxnLst/>
                <a:rect l="l" t="t" r="r" b="b"/>
                <a:pathLst>
                  <a:path w="621184" h="3643" extrusionOk="0">
                    <a:moveTo>
                      <a:pt x="0" y="0"/>
                    </a:moveTo>
                    <a:lnTo>
                      <a:pt x="621184" y="0"/>
                    </a:lnTo>
                    <a:lnTo>
                      <a:pt x="621184" y="3644"/>
                    </a:lnTo>
                    <a:lnTo>
                      <a:pt x="0" y="3644"/>
                    </a:lnTo>
                    <a:close/>
                  </a:path>
                </a:pathLst>
              </a:custGeom>
              <a:solidFill>
                <a:srgbClr val="FCFDF2"/>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865;p43">
                <a:extLst>
                  <a:ext uri="{FF2B5EF4-FFF2-40B4-BE49-F238E27FC236}">
                    <a16:creationId xmlns:a16="http://schemas.microsoft.com/office/drawing/2014/main" id="{8E86C155-F4B0-7DF5-20BB-E93398E2AD79}"/>
                  </a:ext>
                </a:extLst>
              </p:cNvPr>
              <p:cNvSpPr/>
              <p:nvPr/>
            </p:nvSpPr>
            <p:spPr>
              <a:xfrm rot="-5365624">
                <a:off x="8401707" y="3433354"/>
                <a:ext cx="621215" cy="3643"/>
              </a:xfrm>
              <a:custGeom>
                <a:avLst/>
                <a:gdLst/>
                <a:ahLst/>
                <a:cxnLst/>
                <a:rect l="l" t="t" r="r" b="b"/>
                <a:pathLst>
                  <a:path w="621184" h="3643" extrusionOk="0">
                    <a:moveTo>
                      <a:pt x="0" y="0"/>
                    </a:moveTo>
                    <a:lnTo>
                      <a:pt x="621184" y="0"/>
                    </a:lnTo>
                    <a:lnTo>
                      <a:pt x="621184" y="3644"/>
                    </a:lnTo>
                    <a:lnTo>
                      <a:pt x="0" y="3644"/>
                    </a:lnTo>
                    <a:close/>
                  </a:path>
                </a:pathLst>
              </a:custGeom>
              <a:solidFill>
                <a:srgbClr val="FCFDF2"/>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866;p43">
                <a:extLst>
                  <a:ext uri="{FF2B5EF4-FFF2-40B4-BE49-F238E27FC236}">
                    <a16:creationId xmlns:a16="http://schemas.microsoft.com/office/drawing/2014/main" id="{F24A8BB7-0D79-D87D-8B02-FD9722AB292B}"/>
                  </a:ext>
                </a:extLst>
              </p:cNvPr>
              <p:cNvSpPr/>
              <p:nvPr/>
            </p:nvSpPr>
            <p:spPr>
              <a:xfrm rot="-5365624">
                <a:off x="8548576" y="3434943"/>
                <a:ext cx="621215" cy="3643"/>
              </a:xfrm>
              <a:custGeom>
                <a:avLst/>
                <a:gdLst/>
                <a:ahLst/>
                <a:cxnLst/>
                <a:rect l="l" t="t" r="r" b="b"/>
                <a:pathLst>
                  <a:path w="621184" h="3643" extrusionOk="0">
                    <a:moveTo>
                      <a:pt x="0" y="0"/>
                    </a:moveTo>
                    <a:lnTo>
                      <a:pt x="621185" y="0"/>
                    </a:lnTo>
                    <a:lnTo>
                      <a:pt x="621185" y="3644"/>
                    </a:lnTo>
                    <a:lnTo>
                      <a:pt x="0" y="3644"/>
                    </a:lnTo>
                    <a:close/>
                  </a:path>
                </a:pathLst>
              </a:custGeom>
              <a:solidFill>
                <a:srgbClr val="FCFDF2"/>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867;p43">
                <a:extLst>
                  <a:ext uri="{FF2B5EF4-FFF2-40B4-BE49-F238E27FC236}">
                    <a16:creationId xmlns:a16="http://schemas.microsoft.com/office/drawing/2014/main" id="{9EFB73A0-AB4E-8E35-E473-4A26641705E4}"/>
                  </a:ext>
                </a:extLst>
              </p:cNvPr>
              <p:cNvSpPr/>
              <p:nvPr/>
            </p:nvSpPr>
            <p:spPr>
              <a:xfrm rot="-5365624">
                <a:off x="8693679" y="3436390"/>
                <a:ext cx="621215" cy="3643"/>
              </a:xfrm>
              <a:custGeom>
                <a:avLst/>
                <a:gdLst/>
                <a:ahLst/>
                <a:cxnLst/>
                <a:rect l="l" t="t" r="r" b="b"/>
                <a:pathLst>
                  <a:path w="621184" h="3643" extrusionOk="0">
                    <a:moveTo>
                      <a:pt x="0" y="0"/>
                    </a:moveTo>
                    <a:lnTo>
                      <a:pt x="621185" y="0"/>
                    </a:lnTo>
                    <a:lnTo>
                      <a:pt x="621185" y="3644"/>
                    </a:lnTo>
                    <a:lnTo>
                      <a:pt x="0" y="3644"/>
                    </a:lnTo>
                    <a:close/>
                  </a:path>
                </a:pathLst>
              </a:custGeom>
              <a:solidFill>
                <a:srgbClr val="FCFDF2"/>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868;p43">
                <a:extLst>
                  <a:ext uri="{FF2B5EF4-FFF2-40B4-BE49-F238E27FC236}">
                    <a16:creationId xmlns:a16="http://schemas.microsoft.com/office/drawing/2014/main" id="{9A96DA5D-C8AF-1EE8-63B3-154134DF324C}"/>
                  </a:ext>
                </a:extLst>
              </p:cNvPr>
              <p:cNvSpPr/>
              <p:nvPr/>
            </p:nvSpPr>
            <p:spPr>
              <a:xfrm rot="-5365624">
                <a:off x="8840458" y="3438051"/>
                <a:ext cx="621215" cy="3643"/>
              </a:xfrm>
              <a:custGeom>
                <a:avLst/>
                <a:gdLst/>
                <a:ahLst/>
                <a:cxnLst/>
                <a:rect l="l" t="t" r="r" b="b"/>
                <a:pathLst>
                  <a:path w="621184" h="3643" extrusionOk="0">
                    <a:moveTo>
                      <a:pt x="0" y="0"/>
                    </a:moveTo>
                    <a:lnTo>
                      <a:pt x="621185" y="0"/>
                    </a:lnTo>
                    <a:lnTo>
                      <a:pt x="621185" y="3644"/>
                    </a:lnTo>
                    <a:lnTo>
                      <a:pt x="0" y="3644"/>
                    </a:lnTo>
                    <a:close/>
                  </a:path>
                </a:pathLst>
              </a:custGeom>
              <a:solidFill>
                <a:srgbClr val="FCFDF2"/>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869;p43">
                <a:extLst>
                  <a:ext uri="{FF2B5EF4-FFF2-40B4-BE49-F238E27FC236}">
                    <a16:creationId xmlns:a16="http://schemas.microsoft.com/office/drawing/2014/main" id="{E28E78AC-17C9-5385-C453-7716BDAD9F22}"/>
                  </a:ext>
                </a:extLst>
              </p:cNvPr>
              <p:cNvSpPr/>
              <p:nvPr/>
            </p:nvSpPr>
            <p:spPr>
              <a:xfrm rot="-5365624">
                <a:off x="8986750" y="3439593"/>
                <a:ext cx="621215" cy="3643"/>
              </a:xfrm>
              <a:custGeom>
                <a:avLst/>
                <a:gdLst/>
                <a:ahLst/>
                <a:cxnLst/>
                <a:rect l="l" t="t" r="r" b="b"/>
                <a:pathLst>
                  <a:path w="621184" h="3643" extrusionOk="0">
                    <a:moveTo>
                      <a:pt x="0" y="0"/>
                    </a:moveTo>
                    <a:lnTo>
                      <a:pt x="621185" y="0"/>
                    </a:lnTo>
                    <a:lnTo>
                      <a:pt x="621185" y="3644"/>
                    </a:lnTo>
                    <a:lnTo>
                      <a:pt x="0" y="3644"/>
                    </a:lnTo>
                    <a:close/>
                  </a:path>
                </a:pathLst>
              </a:custGeom>
              <a:solidFill>
                <a:srgbClr val="FCFDF2"/>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 name="Google Shape;2870;p43">
              <a:extLst>
                <a:ext uri="{FF2B5EF4-FFF2-40B4-BE49-F238E27FC236}">
                  <a16:creationId xmlns:a16="http://schemas.microsoft.com/office/drawing/2014/main" id="{B2AEA768-50F0-68EB-7BDC-AC4E0E024AE4}"/>
                </a:ext>
              </a:extLst>
            </p:cNvPr>
            <p:cNvSpPr/>
            <p:nvPr/>
          </p:nvSpPr>
          <p:spPr>
            <a:xfrm>
              <a:off x="8112809" y="3199209"/>
              <a:ext cx="48911" cy="50640"/>
            </a:xfrm>
            <a:custGeom>
              <a:avLst/>
              <a:gdLst/>
              <a:ahLst/>
              <a:cxnLst/>
              <a:rect l="l" t="t" r="r" b="b"/>
              <a:pathLst>
                <a:path w="48911" h="50640" extrusionOk="0">
                  <a:moveTo>
                    <a:pt x="24736" y="2"/>
                  </a:moveTo>
                  <a:cubicBezTo>
                    <a:pt x="-7869" y="-372"/>
                    <a:pt x="-8430" y="50358"/>
                    <a:pt x="24176" y="50639"/>
                  </a:cubicBezTo>
                  <a:cubicBezTo>
                    <a:pt x="56781" y="51012"/>
                    <a:pt x="57341" y="282"/>
                    <a:pt x="24736" y="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2871;p43">
              <a:extLst>
                <a:ext uri="{FF2B5EF4-FFF2-40B4-BE49-F238E27FC236}">
                  <a16:creationId xmlns:a16="http://schemas.microsoft.com/office/drawing/2014/main" id="{7E64649B-6F6C-F53E-9680-4FE202019D93}"/>
                </a:ext>
              </a:extLst>
            </p:cNvPr>
            <p:cNvSpPr/>
            <p:nvPr/>
          </p:nvSpPr>
          <p:spPr>
            <a:xfrm>
              <a:off x="8254255" y="3465658"/>
              <a:ext cx="48912" cy="50640"/>
            </a:xfrm>
            <a:custGeom>
              <a:avLst/>
              <a:gdLst/>
              <a:ahLst/>
              <a:cxnLst/>
              <a:rect l="l" t="t" r="r" b="b"/>
              <a:pathLst>
                <a:path w="48912" h="50640" extrusionOk="0">
                  <a:moveTo>
                    <a:pt x="24737" y="2"/>
                  </a:moveTo>
                  <a:cubicBezTo>
                    <a:pt x="-7869" y="-372"/>
                    <a:pt x="-8430" y="50358"/>
                    <a:pt x="24176" y="50639"/>
                  </a:cubicBezTo>
                  <a:cubicBezTo>
                    <a:pt x="56781" y="51012"/>
                    <a:pt x="57342" y="282"/>
                    <a:pt x="24737" y="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2872;p43">
              <a:extLst>
                <a:ext uri="{FF2B5EF4-FFF2-40B4-BE49-F238E27FC236}">
                  <a16:creationId xmlns:a16="http://schemas.microsoft.com/office/drawing/2014/main" id="{5A841142-635F-0E7B-7AE0-0D5FF408CD71}"/>
                </a:ext>
              </a:extLst>
            </p:cNvPr>
            <p:cNvSpPr/>
            <p:nvPr/>
          </p:nvSpPr>
          <p:spPr>
            <a:xfrm>
              <a:off x="8401443" y="3335332"/>
              <a:ext cx="53122" cy="53159"/>
            </a:xfrm>
            <a:custGeom>
              <a:avLst/>
              <a:gdLst/>
              <a:ahLst/>
              <a:cxnLst/>
              <a:rect l="l" t="t" r="r" b="b"/>
              <a:pathLst>
                <a:path w="53122" h="53159" extrusionOk="0">
                  <a:moveTo>
                    <a:pt x="51038" y="15789"/>
                  </a:moveTo>
                  <a:cubicBezTo>
                    <a:pt x="50011" y="12612"/>
                    <a:pt x="48329" y="9903"/>
                    <a:pt x="45900" y="7567"/>
                  </a:cubicBezTo>
                  <a:cubicBezTo>
                    <a:pt x="44218" y="6259"/>
                    <a:pt x="42537" y="4858"/>
                    <a:pt x="40855" y="3550"/>
                  </a:cubicBezTo>
                  <a:cubicBezTo>
                    <a:pt x="36931" y="1215"/>
                    <a:pt x="32634" y="0"/>
                    <a:pt x="28056" y="0"/>
                  </a:cubicBezTo>
                  <a:cubicBezTo>
                    <a:pt x="25814" y="280"/>
                    <a:pt x="23571" y="561"/>
                    <a:pt x="21329" y="841"/>
                  </a:cubicBezTo>
                  <a:cubicBezTo>
                    <a:pt x="17032" y="1962"/>
                    <a:pt x="13294" y="4111"/>
                    <a:pt x="10118" y="7287"/>
                  </a:cubicBezTo>
                  <a:cubicBezTo>
                    <a:pt x="9277" y="8128"/>
                    <a:pt x="8436" y="8875"/>
                    <a:pt x="7596" y="9716"/>
                  </a:cubicBezTo>
                  <a:cubicBezTo>
                    <a:pt x="5073" y="11958"/>
                    <a:pt x="3298" y="14668"/>
                    <a:pt x="2270" y="17844"/>
                  </a:cubicBezTo>
                  <a:cubicBezTo>
                    <a:pt x="682" y="20834"/>
                    <a:pt x="-65" y="24104"/>
                    <a:pt x="28" y="27560"/>
                  </a:cubicBezTo>
                  <a:cubicBezTo>
                    <a:pt x="-159" y="31017"/>
                    <a:pt x="589" y="34287"/>
                    <a:pt x="2083" y="37370"/>
                  </a:cubicBezTo>
                  <a:cubicBezTo>
                    <a:pt x="3111" y="40547"/>
                    <a:pt x="4793" y="43256"/>
                    <a:pt x="7222" y="45592"/>
                  </a:cubicBezTo>
                  <a:cubicBezTo>
                    <a:pt x="8904" y="46899"/>
                    <a:pt x="10585" y="48301"/>
                    <a:pt x="12267" y="49609"/>
                  </a:cubicBezTo>
                  <a:cubicBezTo>
                    <a:pt x="16191" y="51944"/>
                    <a:pt x="20488" y="53159"/>
                    <a:pt x="25066" y="53159"/>
                  </a:cubicBezTo>
                  <a:cubicBezTo>
                    <a:pt x="27308" y="52879"/>
                    <a:pt x="29550" y="52598"/>
                    <a:pt x="31793" y="52318"/>
                  </a:cubicBezTo>
                  <a:cubicBezTo>
                    <a:pt x="36090" y="51197"/>
                    <a:pt x="39828" y="49048"/>
                    <a:pt x="43004" y="45965"/>
                  </a:cubicBezTo>
                  <a:cubicBezTo>
                    <a:pt x="43845" y="45124"/>
                    <a:pt x="44685" y="44377"/>
                    <a:pt x="45526" y="43536"/>
                  </a:cubicBezTo>
                  <a:cubicBezTo>
                    <a:pt x="48049" y="41294"/>
                    <a:pt x="49824" y="38585"/>
                    <a:pt x="50852" y="35408"/>
                  </a:cubicBezTo>
                  <a:cubicBezTo>
                    <a:pt x="52440" y="32419"/>
                    <a:pt x="53187" y="29149"/>
                    <a:pt x="53094" y="25692"/>
                  </a:cubicBezTo>
                  <a:cubicBezTo>
                    <a:pt x="53281" y="22235"/>
                    <a:pt x="52533" y="18965"/>
                    <a:pt x="51038" y="1588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2873;p43">
              <a:extLst>
                <a:ext uri="{FF2B5EF4-FFF2-40B4-BE49-F238E27FC236}">
                  <a16:creationId xmlns:a16="http://schemas.microsoft.com/office/drawing/2014/main" id="{32ED45D9-71AC-69C1-7D05-43E5E8428F46}"/>
                </a:ext>
              </a:extLst>
            </p:cNvPr>
            <p:cNvSpPr/>
            <p:nvPr/>
          </p:nvSpPr>
          <p:spPr>
            <a:xfrm>
              <a:off x="8553122" y="3169219"/>
              <a:ext cx="48911" cy="50640"/>
            </a:xfrm>
            <a:custGeom>
              <a:avLst/>
              <a:gdLst/>
              <a:ahLst/>
              <a:cxnLst/>
              <a:rect l="l" t="t" r="r" b="b"/>
              <a:pathLst>
                <a:path w="48911" h="50640" extrusionOk="0">
                  <a:moveTo>
                    <a:pt x="24736" y="2"/>
                  </a:moveTo>
                  <a:cubicBezTo>
                    <a:pt x="-7869" y="-372"/>
                    <a:pt x="-8430" y="50358"/>
                    <a:pt x="24176" y="50639"/>
                  </a:cubicBezTo>
                  <a:cubicBezTo>
                    <a:pt x="56781" y="51012"/>
                    <a:pt x="57341" y="282"/>
                    <a:pt x="24736" y="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2874;p43">
              <a:extLst>
                <a:ext uri="{FF2B5EF4-FFF2-40B4-BE49-F238E27FC236}">
                  <a16:creationId xmlns:a16="http://schemas.microsoft.com/office/drawing/2014/main" id="{BDE39B2F-467E-93B8-1CD0-683BD116B489}"/>
                </a:ext>
              </a:extLst>
            </p:cNvPr>
            <p:cNvSpPr/>
            <p:nvPr/>
          </p:nvSpPr>
          <p:spPr>
            <a:xfrm>
              <a:off x="8691952" y="3445572"/>
              <a:ext cx="48911" cy="50640"/>
            </a:xfrm>
            <a:custGeom>
              <a:avLst/>
              <a:gdLst/>
              <a:ahLst/>
              <a:cxnLst/>
              <a:rect l="l" t="t" r="r" b="b"/>
              <a:pathLst>
                <a:path w="48911" h="50640" extrusionOk="0">
                  <a:moveTo>
                    <a:pt x="24736" y="2"/>
                  </a:moveTo>
                  <a:cubicBezTo>
                    <a:pt x="-7869" y="-372"/>
                    <a:pt x="-8430" y="50358"/>
                    <a:pt x="24176" y="50639"/>
                  </a:cubicBezTo>
                  <a:cubicBezTo>
                    <a:pt x="56781" y="51012"/>
                    <a:pt x="57341" y="282"/>
                    <a:pt x="24736" y="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2875;p43">
              <a:extLst>
                <a:ext uri="{FF2B5EF4-FFF2-40B4-BE49-F238E27FC236}">
                  <a16:creationId xmlns:a16="http://schemas.microsoft.com/office/drawing/2014/main" id="{8A6030F1-4815-EFFB-20A8-F7C6438DE36A}"/>
                </a:ext>
              </a:extLst>
            </p:cNvPr>
            <p:cNvSpPr/>
            <p:nvPr/>
          </p:nvSpPr>
          <p:spPr>
            <a:xfrm>
              <a:off x="8834893" y="3332433"/>
              <a:ext cx="48911" cy="50640"/>
            </a:xfrm>
            <a:custGeom>
              <a:avLst/>
              <a:gdLst/>
              <a:ahLst/>
              <a:cxnLst/>
              <a:rect l="l" t="t" r="r" b="b"/>
              <a:pathLst>
                <a:path w="48911" h="50640" extrusionOk="0">
                  <a:moveTo>
                    <a:pt x="24736" y="2"/>
                  </a:moveTo>
                  <a:cubicBezTo>
                    <a:pt x="-7869" y="-372"/>
                    <a:pt x="-8430" y="50358"/>
                    <a:pt x="24176" y="50639"/>
                  </a:cubicBezTo>
                  <a:cubicBezTo>
                    <a:pt x="56781" y="51012"/>
                    <a:pt x="57341" y="282"/>
                    <a:pt x="24736" y="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2876;p43">
              <a:extLst>
                <a:ext uri="{FF2B5EF4-FFF2-40B4-BE49-F238E27FC236}">
                  <a16:creationId xmlns:a16="http://schemas.microsoft.com/office/drawing/2014/main" id="{6768DA19-2510-B4D9-6E2F-291330964A97}"/>
                </a:ext>
              </a:extLst>
            </p:cNvPr>
            <p:cNvSpPr/>
            <p:nvPr/>
          </p:nvSpPr>
          <p:spPr>
            <a:xfrm>
              <a:off x="8988391" y="3273669"/>
              <a:ext cx="48911" cy="50640"/>
            </a:xfrm>
            <a:custGeom>
              <a:avLst/>
              <a:gdLst/>
              <a:ahLst/>
              <a:cxnLst/>
              <a:rect l="l" t="t" r="r" b="b"/>
              <a:pathLst>
                <a:path w="48911" h="50640" extrusionOk="0">
                  <a:moveTo>
                    <a:pt x="24736" y="2"/>
                  </a:moveTo>
                  <a:cubicBezTo>
                    <a:pt x="-7869" y="-372"/>
                    <a:pt x="-8430" y="50358"/>
                    <a:pt x="24176" y="50639"/>
                  </a:cubicBezTo>
                  <a:cubicBezTo>
                    <a:pt x="56781" y="51012"/>
                    <a:pt x="57341" y="282"/>
                    <a:pt x="24736" y="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2877;p43">
              <a:extLst>
                <a:ext uri="{FF2B5EF4-FFF2-40B4-BE49-F238E27FC236}">
                  <a16:creationId xmlns:a16="http://schemas.microsoft.com/office/drawing/2014/main" id="{95E6B9A7-9C67-BDDF-3AC1-EBC978BA7D43}"/>
                </a:ext>
              </a:extLst>
            </p:cNvPr>
            <p:cNvSpPr/>
            <p:nvPr/>
          </p:nvSpPr>
          <p:spPr>
            <a:xfrm>
              <a:off x="9129650" y="3554879"/>
              <a:ext cx="48911" cy="50640"/>
            </a:xfrm>
            <a:custGeom>
              <a:avLst/>
              <a:gdLst/>
              <a:ahLst/>
              <a:cxnLst/>
              <a:rect l="l" t="t" r="r" b="b"/>
              <a:pathLst>
                <a:path w="48911" h="50640" extrusionOk="0">
                  <a:moveTo>
                    <a:pt x="24736" y="2"/>
                  </a:moveTo>
                  <a:cubicBezTo>
                    <a:pt x="-7869" y="-372"/>
                    <a:pt x="-8430" y="50358"/>
                    <a:pt x="24176" y="50639"/>
                  </a:cubicBezTo>
                  <a:cubicBezTo>
                    <a:pt x="56781" y="51012"/>
                    <a:pt x="57342" y="282"/>
                    <a:pt x="24736" y="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2878;p43">
              <a:extLst>
                <a:ext uri="{FF2B5EF4-FFF2-40B4-BE49-F238E27FC236}">
                  <a16:creationId xmlns:a16="http://schemas.microsoft.com/office/drawing/2014/main" id="{D8D89EB9-666F-B3FA-AF6A-DCC107096CB6}"/>
                </a:ext>
              </a:extLst>
            </p:cNvPr>
            <p:cNvSpPr/>
            <p:nvPr/>
          </p:nvSpPr>
          <p:spPr>
            <a:xfrm>
              <a:off x="9281840" y="3374101"/>
              <a:ext cx="48911" cy="50640"/>
            </a:xfrm>
            <a:custGeom>
              <a:avLst/>
              <a:gdLst/>
              <a:ahLst/>
              <a:cxnLst/>
              <a:rect l="l" t="t" r="r" b="b"/>
              <a:pathLst>
                <a:path w="48911" h="50640" extrusionOk="0">
                  <a:moveTo>
                    <a:pt x="24736" y="2"/>
                  </a:moveTo>
                  <a:cubicBezTo>
                    <a:pt x="-7869" y="-372"/>
                    <a:pt x="-8430" y="50358"/>
                    <a:pt x="24176" y="50639"/>
                  </a:cubicBezTo>
                  <a:cubicBezTo>
                    <a:pt x="56781" y="51012"/>
                    <a:pt x="57341" y="282"/>
                    <a:pt x="24736" y="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 name="Google Shape;2879;p43">
              <a:extLst>
                <a:ext uri="{FF2B5EF4-FFF2-40B4-BE49-F238E27FC236}">
                  <a16:creationId xmlns:a16="http://schemas.microsoft.com/office/drawing/2014/main" id="{816E496D-5375-E4FD-39B3-722C407E63AD}"/>
                </a:ext>
              </a:extLst>
            </p:cNvPr>
            <p:cNvGrpSpPr/>
            <p:nvPr/>
          </p:nvGrpSpPr>
          <p:grpSpPr>
            <a:xfrm>
              <a:off x="8084653" y="3009837"/>
              <a:ext cx="189866" cy="45033"/>
              <a:chOff x="8076976" y="3010079"/>
              <a:chExt cx="189866" cy="45033"/>
            </a:xfrm>
          </p:grpSpPr>
          <p:sp>
            <p:nvSpPr>
              <p:cNvPr id="16" name="Google Shape;2880;p43">
                <a:extLst>
                  <a:ext uri="{FF2B5EF4-FFF2-40B4-BE49-F238E27FC236}">
                    <a16:creationId xmlns:a16="http://schemas.microsoft.com/office/drawing/2014/main" id="{D3061DE2-B482-D00A-065B-04381514E3CF}"/>
                  </a:ext>
                </a:extLst>
              </p:cNvPr>
              <p:cNvSpPr/>
              <p:nvPr/>
            </p:nvSpPr>
            <p:spPr>
              <a:xfrm>
                <a:off x="8076976" y="3010079"/>
                <a:ext cx="41974" cy="43445"/>
              </a:xfrm>
              <a:custGeom>
                <a:avLst/>
                <a:gdLst/>
                <a:ahLst/>
                <a:cxnLst/>
                <a:rect l="l" t="t" r="r" b="b"/>
                <a:pathLst>
                  <a:path w="41974" h="43445" extrusionOk="0">
                    <a:moveTo>
                      <a:pt x="21221" y="1"/>
                    </a:moveTo>
                    <a:cubicBezTo>
                      <a:pt x="-6713" y="-279"/>
                      <a:pt x="-7274" y="43164"/>
                      <a:pt x="20754" y="43444"/>
                    </a:cubicBezTo>
                    <a:cubicBezTo>
                      <a:pt x="48688" y="43724"/>
                      <a:pt x="49248" y="282"/>
                      <a:pt x="21221" y="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2881;p43">
                <a:extLst>
                  <a:ext uri="{FF2B5EF4-FFF2-40B4-BE49-F238E27FC236}">
                    <a16:creationId xmlns:a16="http://schemas.microsoft.com/office/drawing/2014/main" id="{99B0D325-77AB-E824-C1AE-6FDCBFC4B75A}"/>
                  </a:ext>
                </a:extLst>
              </p:cNvPr>
              <p:cNvSpPr/>
              <p:nvPr/>
            </p:nvSpPr>
            <p:spPr>
              <a:xfrm>
                <a:off x="8150969" y="3010919"/>
                <a:ext cx="41974" cy="43445"/>
              </a:xfrm>
              <a:custGeom>
                <a:avLst/>
                <a:gdLst/>
                <a:ahLst/>
                <a:cxnLst/>
                <a:rect l="l" t="t" r="r" b="b"/>
                <a:pathLst>
                  <a:path w="41974" h="43445" extrusionOk="0">
                    <a:moveTo>
                      <a:pt x="21221" y="1"/>
                    </a:moveTo>
                    <a:cubicBezTo>
                      <a:pt x="-6713" y="-279"/>
                      <a:pt x="-7274" y="43164"/>
                      <a:pt x="20754" y="43444"/>
                    </a:cubicBezTo>
                    <a:cubicBezTo>
                      <a:pt x="48688" y="43724"/>
                      <a:pt x="49248" y="282"/>
                      <a:pt x="21221" y="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2882;p43">
                <a:extLst>
                  <a:ext uri="{FF2B5EF4-FFF2-40B4-BE49-F238E27FC236}">
                    <a16:creationId xmlns:a16="http://schemas.microsoft.com/office/drawing/2014/main" id="{A668E784-E558-4AC0-3603-C4E42302F01E}"/>
                  </a:ext>
                </a:extLst>
              </p:cNvPr>
              <p:cNvSpPr/>
              <p:nvPr/>
            </p:nvSpPr>
            <p:spPr>
              <a:xfrm>
                <a:off x="8224868" y="3011667"/>
                <a:ext cx="41974" cy="43445"/>
              </a:xfrm>
              <a:custGeom>
                <a:avLst/>
                <a:gdLst/>
                <a:ahLst/>
                <a:cxnLst/>
                <a:rect l="l" t="t" r="r" b="b"/>
                <a:pathLst>
                  <a:path w="41974" h="43445" extrusionOk="0">
                    <a:moveTo>
                      <a:pt x="21221" y="1"/>
                    </a:moveTo>
                    <a:cubicBezTo>
                      <a:pt x="-6713" y="-279"/>
                      <a:pt x="-7274" y="43164"/>
                      <a:pt x="20754" y="43444"/>
                    </a:cubicBezTo>
                    <a:cubicBezTo>
                      <a:pt x="48688" y="43724"/>
                      <a:pt x="49248" y="282"/>
                      <a:pt x="21221" y="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502504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94"/>
        <p:cNvGrpSpPr/>
        <p:nvPr/>
      </p:nvGrpSpPr>
      <p:grpSpPr>
        <a:xfrm>
          <a:off x="0" y="0"/>
          <a:ext cx="0" cy="0"/>
          <a:chOff x="0" y="0"/>
          <a:chExt cx="0" cy="0"/>
        </a:xfrm>
      </p:grpSpPr>
      <p:sp>
        <p:nvSpPr>
          <p:cNvPr id="2098" name="Google Shape;2098;p30"/>
          <p:cNvSpPr txBox="1">
            <a:spLocks noGrp="1"/>
          </p:cNvSpPr>
          <p:nvPr>
            <p:ph type="subTitle" idx="2"/>
          </p:nvPr>
        </p:nvSpPr>
        <p:spPr>
          <a:xfrm>
            <a:off x="5482180" y="1767285"/>
            <a:ext cx="2811000" cy="9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Utilize technology and customer feedback to come up with novel solutions that meet your customer’s demands or needs</a:t>
            </a:r>
            <a:endParaRPr/>
          </a:p>
        </p:txBody>
      </p:sp>
      <p:sp>
        <p:nvSpPr>
          <p:cNvPr id="2099" name="Google Shape;2099;p30"/>
          <p:cNvSpPr txBox="1">
            <a:spLocks noGrp="1"/>
          </p:cNvSpPr>
          <p:nvPr>
            <p:ph type="subTitle" idx="3"/>
          </p:nvPr>
        </p:nvSpPr>
        <p:spPr>
          <a:xfrm>
            <a:off x="2443163" y="3309524"/>
            <a:ext cx="2811000" cy="109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Monitor changes in the marketplace, such as shifts in consumer behavior or emerging technologies, to stay competitive and capitalize on new opportunities and trends</a:t>
            </a:r>
            <a:endParaRPr/>
          </a:p>
        </p:txBody>
      </p:sp>
      <p:sp>
        <p:nvSpPr>
          <p:cNvPr id="2100" name="Google Shape;2100;p30"/>
          <p:cNvSpPr txBox="1">
            <a:spLocks noGrp="1"/>
          </p:cNvSpPr>
          <p:nvPr>
            <p:ph type="subTitle" idx="4"/>
          </p:nvPr>
        </p:nvSpPr>
        <p:spPr>
          <a:xfrm>
            <a:off x="5482188" y="3309524"/>
            <a:ext cx="2811000" cy="109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Identify times of year when demand for certain products may spike, such as holidays or special occasions, and use these times to target customers or maximize sales</a:t>
            </a:r>
            <a:endParaRPr/>
          </a:p>
        </p:txBody>
      </p:sp>
      <p:sp>
        <p:nvSpPr>
          <p:cNvPr id="2101" name="Google Shape;2101;p30"/>
          <p:cNvSpPr txBox="1">
            <a:spLocks noGrp="1"/>
          </p:cNvSpPr>
          <p:nvPr>
            <p:ph type="subTitle" idx="5"/>
          </p:nvPr>
        </p:nvSpPr>
        <p:spPr>
          <a:xfrm>
            <a:off x="2443150" y="1360971"/>
            <a:ext cx="2811000" cy="44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Research new markets</a:t>
            </a:r>
            <a:endParaRPr/>
          </a:p>
        </p:txBody>
      </p:sp>
      <p:sp>
        <p:nvSpPr>
          <p:cNvPr id="2102" name="Google Shape;2102;p30"/>
          <p:cNvSpPr txBox="1">
            <a:spLocks noGrp="1"/>
          </p:cNvSpPr>
          <p:nvPr>
            <p:ph type="subTitle" idx="7"/>
          </p:nvPr>
        </p:nvSpPr>
        <p:spPr>
          <a:xfrm>
            <a:off x="5482150" y="1360971"/>
            <a:ext cx="2811000" cy="44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Innovative solutions</a:t>
            </a:r>
            <a:endParaRPr/>
          </a:p>
        </p:txBody>
      </p:sp>
      <p:sp>
        <p:nvSpPr>
          <p:cNvPr id="2103" name="Google Shape;2103;p30"/>
          <p:cNvSpPr txBox="1">
            <a:spLocks noGrp="1"/>
          </p:cNvSpPr>
          <p:nvPr>
            <p:ph type="subTitle" idx="8"/>
          </p:nvPr>
        </p:nvSpPr>
        <p:spPr>
          <a:xfrm>
            <a:off x="5482150" y="2903225"/>
            <a:ext cx="2811000" cy="44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Seasonal spikes</a:t>
            </a:r>
            <a:endParaRPr/>
          </a:p>
        </p:txBody>
      </p:sp>
      <p:sp>
        <p:nvSpPr>
          <p:cNvPr id="2095" name="Google Shape;2095;p30"/>
          <p:cNvSpPr txBox="1">
            <a:spLocks noGrp="1"/>
          </p:cNvSpPr>
          <p:nvPr>
            <p:ph type="subTitle" idx="6"/>
          </p:nvPr>
        </p:nvSpPr>
        <p:spPr>
          <a:xfrm>
            <a:off x="5980530" y="3622143"/>
            <a:ext cx="2811000" cy="44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Stay ahead of trends</a:t>
            </a:r>
            <a:endParaRPr/>
          </a:p>
        </p:txBody>
      </p:sp>
      <p:sp>
        <p:nvSpPr>
          <p:cNvPr id="2096" name="Google Shape;2096;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Loading the Data</a:t>
            </a:r>
            <a:endParaRPr/>
          </a:p>
        </p:txBody>
      </p:sp>
      <p:sp>
        <p:nvSpPr>
          <p:cNvPr id="2097" name="Google Shape;2097;p30"/>
          <p:cNvSpPr txBox="1">
            <a:spLocks noGrp="1"/>
          </p:cNvSpPr>
          <p:nvPr>
            <p:ph type="subTitle" idx="1"/>
          </p:nvPr>
        </p:nvSpPr>
        <p:spPr>
          <a:xfrm>
            <a:off x="2443153" y="1767285"/>
            <a:ext cx="2811000" cy="9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Analyze existing customer needs and identify gaps in the market to find new opportunities</a:t>
            </a:r>
            <a:endParaRPr/>
          </a:p>
        </p:txBody>
      </p:sp>
      <p:grpSp>
        <p:nvGrpSpPr>
          <p:cNvPr id="2104" name="Google Shape;2104;p30"/>
          <p:cNvGrpSpPr/>
          <p:nvPr/>
        </p:nvGrpSpPr>
        <p:grpSpPr>
          <a:xfrm>
            <a:off x="989304" y="2053272"/>
            <a:ext cx="1175051" cy="1603814"/>
            <a:chOff x="541629" y="2511422"/>
            <a:chExt cx="1175051" cy="1603814"/>
          </a:xfrm>
        </p:grpSpPr>
        <p:sp>
          <p:nvSpPr>
            <p:cNvPr id="2105" name="Google Shape;2105;p30"/>
            <p:cNvSpPr/>
            <p:nvPr/>
          </p:nvSpPr>
          <p:spPr>
            <a:xfrm>
              <a:off x="541629" y="2534858"/>
              <a:ext cx="1175051" cy="1580378"/>
            </a:xfrm>
            <a:custGeom>
              <a:avLst/>
              <a:gdLst/>
              <a:ahLst/>
              <a:cxnLst/>
              <a:rect l="l" t="t" r="r" b="b"/>
              <a:pathLst>
                <a:path w="1821784" h="2450198" extrusionOk="0">
                  <a:moveTo>
                    <a:pt x="1689168" y="2450199"/>
                  </a:moveTo>
                  <a:cubicBezTo>
                    <a:pt x="1152715" y="2450199"/>
                    <a:pt x="628972" y="2450199"/>
                    <a:pt x="121047" y="2450199"/>
                  </a:cubicBezTo>
                  <a:cubicBezTo>
                    <a:pt x="53724" y="2450199"/>
                    <a:pt x="-365" y="2394678"/>
                    <a:pt x="1451" y="2327390"/>
                  </a:cubicBezTo>
                  <a:cubicBezTo>
                    <a:pt x="18631" y="1692048"/>
                    <a:pt x="14301" y="935118"/>
                    <a:pt x="19" y="121796"/>
                  </a:cubicBezTo>
                  <a:cubicBezTo>
                    <a:pt x="-1168" y="54892"/>
                    <a:pt x="52746" y="0"/>
                    <a:pt x="119650" y="0"/>
                  </a:cubicBezTo>
                  <a:cubicBezTo>
                    <a:pt x="645523" y="13967"/>
                    <a:pt x="1168219" y="14142"/>
                    <a:pt x="1687667" y="0"/>
                  </a:cubicBezTo>
                  <a:cubicBezTo>
                    <a:pt x="1752790" y="0"/>
                    <a:pt x="1806006" y="52133"/>
                    <a:pt x="1807298" y="117256"/>
                  </a:cubicBezTo>
                  <a:cubicBezTo>
                    <a:pt x="1823780" y="934176"/>
                    <a:pt x="1828668" y="1694527"/>
                    <a:pt x="1808799" y="2334199"/>
                  </a:cubicBezTo>
                  <a:cubicBezTo>
                    <a:pt x="1806739" y="2398834"/>
                    <a:pt x="1753838" y="2450199"/>
                    <a:pt x="1689168" y="2450199"/>
                  </a:cubicBezTo>
                  <a:close/>
                </a:path>
              </a:pathLst>
            </a:custGeom>
            <a:solidFill>
              <a:srgbClr val="A2F2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6" name="Google Shape;2106;p30"/>
            <p:cNvSpPr/>
            <p:nvPr/>
          </p:nvSpPr>
          <p:spPr>
            <a:xfrm>
              <a:off x="617068" y="2638296"/>
              <a:ext cx="1024215" cy="1373607"/>
            </a:xfrm>
            <a:custGeom>
              <a:avLst/>
              <a:gdLst/>
              <a:ahLst/>
              <a:cxnLst/>
              <a:rect l="l" t="t" r="r" b="b"/>
              <a:pathLst>
                <a:path w="1587930" h="2129623" extrusionOk="0">
                  <a:moveTo>
                    <a:pt x="25281" y="0"/>
                  </a:moveTo>
                  <a:cubicBezTo>
                    <a:pt x="104267" y="736083"/>
                    <a:pt x="0" y="2119799"/>
                    <a:pt x="0" y="2119799"/>
                  </a:cubicBezTo>
                  <a:cubicBezTo>
                    <a:pt x="0" y="2119799"/>
                    <a:pt x="909837" y="2141903"/>
                    <a:pt x="1238386" y="2119799"/>
                  </a:cubicBezTo>
                  <a:cubicBezTo>
                    <a:pt x="1453205" y="1980789"/>
                    <a:pt x="1576432" y="1765970"/>
                    <a:pt x="1576432" y="1765970"/>
                  </a:cubicBezTo>
                  <a:cubicBezTo>
                    <a:pt x="1617497" y="1004606"/>
                    <a:pt x="1535368" y="0"/>
                    <a:pt x="1535368" y="0"/>
                  </a:cubicBezTo>
                  <a:cubicBezTo>
                    <a:pt x="587609" y="22103"/>
                    <a:pt x="25281" y="0"/>
                    <a:pt x="25281"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07" name="Google Shape;2107;p30"/>
            <p:cNvGrpSpPr/>
            <p:nvPr/>
          </p:nvGrpSpPr>
          <p:grpSpPr>
            <a:xfrm>
              <a:off x="731476" y="2816706"/>
              <a:ext cx="822021" cy="277828"/>
              <a:chOff x="3674084" y="664360"/>
              <a:chExt cx="1273662" cy="430474"/>
            </a:xfrm>
          </p:grpSpPr>
          <p:grpSp>
            <p:nvGrpSpPr>
              <p:cNvPr id="2108" name="Google Shape;2108;p30"/>
              <p:cNvGrpSpPr/>
              <p:nvPr/>
            </p:nvGrpSpPr>
            <p:grpSpPr>
              <a:xfrm>
                <a:off x="3674084" y="664360"/>
                <a:ext cx="598006" cy="126893"/>
                <a:chOff x="3674084" y="664360"/>
                <a:chExt cx="598006" cy="126893"/>
              </a:xfrm>
            </p:grpSpPr>
            <p:sp>
              <p:nvSpPr>
                <p:cNvPr id="2109" name="Google Shape;2109;p30"/>
                <p:cNvSpPr/>
                <p:nvPr/>
              </p:nvSpPr>
              <p:spPr>
                <a:xfrm>
                  <a:off x="3674084" y="664360"/>
                  <a:ext cx="126893" cy="126893"/>
                </a:xfrm>
                <a:custGeom>
                  <a:avLst/>
                  <a:gdLst/>
                  <a:ahLst/>
                  <a:cxnLst/>
                  <a:rect l="l" t="t" r="r" b="b"/>
                  <a:pathLst>
                    <a:path w="126893" h="126893" extrusionOk="0">
                      <a:moveTo>
                        <a:pt x="0" y="0"/>
                      </a:moveTo>
                      <a:lnTo>
                        <a:pt x="126894" y="0"/>
                      </a:lnTo>
                      <a:lnTo>
                        <a:pt x="126894" y="126894"/>
                      </a:lnTo>
                      <a:lnTo>
                        <a:pt x="0" y="126894"/>
                      </a:ln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10" name="Google Shape;2110;p30"/>
                <p:cNvGrpSpPr/>
                <p:nvPr/>
              </p:nvGrpSpPr>
              <p:grpSpPr>
                <a:xfrm>
                  <a:off x="3840781" y="667467"/>
                  <a:ext cx="431309" cy="120643"/>
                  <a:chOff x="3840781" y="667467"/>
                  <a:chExt cx="431309" cy="120643"/>
                </a:xfrm>
              </p:grpSpPr>
              <p:sp>
                <p:nvSpPr>
                  <p:cNvPr id="2111" name="Google Shape;2111;p30"/>
                  <p:cNvSpPr/>
                  <p:nvPr/>
                </p:nvSpPr>
                <p:spPr>
                  <a:xfrm>
                    <a:off x="3840781" y="771140"/>
                    <a:ext cx="431309" cy="16970"/>
                  </a:xfrm>
                  <a:custGeom>
                    <a:avLst/>
                    <a:gdLst/>
                    <a:ahLst/>
                    <a:cxnLst/>
                    <a:rect l="l" t="t" r="r" b="b"/>
                    <a:pathLst>
                      <a:path w="431309" h="16970" extrusionOk="0">
                        <a:moveTo>
                          <a:pt x="423112" y="0"/>
                        </a:moveTo>
                        <a:lnTo>
                          <a:pt x="8210" y="0"/>
                        </a:lnTo>
                        <a:cubicBezTo>
                          <a:pt x="-2719" y="0"/>
                          <a:pt x="-2754" y="16970"/>
                          <a:pt x="8210" y="16970"/>
                        </a:cubicBezTo>
                        <a:lnTo>
                          <a:pt x="423112" y="16970"/>
                        </a:lnTo>
                        <a:cubicBezTo>
                          <a:pt x="434042" y="17005"/>
                          <a:pt x="434042" y="0"/>
                          <a:pt x="423112"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2" name="Google Shape;2112;p30"/>
                  <p:cNvSpPr/>
                  <p:nvPr/>
                </p:nvSpPr>
                <p:spPr>
                  <a:xfrm>
                    <a:off x="3840781" y="719321"/>
                    <a:ext cx="431309" cy="16970"/>
                  </a:xfrm>
                  <a:custGeom>
                    <a:avLst/>
                    <a:gdLst/>
                    <a:ahLst/>
                    <a:cxnLst/>
                    <a:rect l="l" t="t" r="r" b="b"/>
                    <a:pathLst>
                      <a:path w="431309" h="16970" extrusionOk="0">
                        <a:moveTo>
                          <a:pt x="423112" y="0"/>
                        </a:moveTo>
                        <a:lnTo>
                          <a:pt x="8210" y="0"/>
                        </a:lnTo>
                        <a:cubicBezTo>
                          <a:pt x="-2719" y="0"/>
                          <a:pt x="-2754" y="16970"/>
                          <a:pt x="8210" y="16970"/>
                        </a:cubicBezTo>
                        <a:lnTo>
                          <a:pt x="423112" y="16970"/>
                        </a:lnTo>
                        <a:cubicBezTo>
                          <a:pt x="434042" y="16970"/>
                          <a:pt x="434042" y="0"/>
                          <a:pt x="423112"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3" name="Google Shape;2113;p30"/>
                  <p:cNvSpPr/>
                  <p:nvPr/>
                </p:nvSpPr>
                <p:spPr>
                  <a:xfrm>
                    <a:off x="3996448" y="667467"/>
                    <a:ext cx="275642" cy="16970"/>
                  </a:xfrm>
                  <a:custGeom>
                    <a:avLst/>
                    <a:gdLst/>
                    <a:ahLst/>
                    <a:cxnLst/>
                    <a:rect l="l" t="t" r="r" b="b"/>
                    <a:pathLst>
                      <a:path w="275642" h="16970" extrusionOk="0">
                        <a:moveTo>
                          <a:pt x="267445" y="0"/>
                        </a:moveTo>
                        <a:lnTo>
                          <a:pt x="8210" y="0"/>
                        </a:lnTo>
                        <a:cubicBezTo>
                          <a:pt x="-2719" y="0"/>
                          <a:pt x="-2754" y="16970"/>
                          <a:pt x="8210" y="16970"/>
                        </a:cubicBezTo>
                        <a:lnTo>
                          <a:pt x="267445" y="16970"/>
                        </a:lnTo>
                        <a:cubicBezTo>
                          <a:pt x="278375" y="16970"/>
                          <a:pt x="278375" y="0"/>
                          <a:pt x="267445"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114" name="Google Shape;2114;p30"/>
              <p:cNvGrpSpPr/>
              <p:nvPr/>
            </p:nvGrpSpPr>
            <p:grpSpPr>
              <a:xfrm>
                <a:off x="3674084" y="967941"/>
                <a:ext cx="598006" cy="126893"/>
                <a:chOff x="3674084" y="967941"/>
                <a:chExt cx="598006" cy="126893"/>
              </a:xfrm>
            </p:grpSpPr>
            <p:sp>
              <p:nvSpPr>
                <p:cNvPr id="2115" name="Google Shape;2115;p30"/>
                <p:cNvSpPr/>
                <p:nvPr/>
              </p:nvSpPr>
              <p:spPr>
                <a:xfrm>
                  <a:off x="3674084" y="967941"/>
                  <a:ext cx="126893" cy="126893"/>
                </a:xfrm>
                <a:custGeom>
                  <a:avLst/>
                  <a:gdLst/>
                  <a:ahLst/>
                  <a:cxnLst/>
                  <a:rect l="l" t="t" r="r" b="b"/>
                  <a:pathLst>
                    <a:path w="126893" h="126893" extrusionOk="0">
                      <a:moveTo>
                        <a:pt x="0" y="0"/>
                      </a:moveTo>
                      <a:lnTo>
                        <a:pt x="126894" y="0"/>
                      </a:lnTo>
                      <a:lnTo>
                        <a:pt x="126894" y="126894"/>
                      </a:lnTo>
                      <a:lnTo>
                        <a:pt x="0" y="126894"/>
                      </a:ln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16" name="Google Shape;2116;p30"/>
                <p:cNvGrpSpPr/>
                <p:nvPr/>
              </p:nvGrpSpPr>
              <p:grpSpPr>
                <a:xfrm>
                  <a:off x="3840781" y="971049"/>
                  <a:ext cx="431309" cy="120678"/>
                  <a:chOff x="3840781" y="971049"/>
                  <a:chExt cx="431309" cy="120678"/>
                </a:xfrm>
              </p:grpSpPr>
              <p:sp>
                <p:nvSpPr>
                  <p:cNvPr id="2117" name="Google Shape;2117;p30"/>
                  <p:cNvSpPr/>
                  <p:nvPr/>
                </p:nvSpPr>
                <p:spPr>
                  <a:xfrm>
                    <a:off x="3840781" y="1074757"/>
                    <a:ext cx="431309" cy="16970"/>
                  </a:xfrm>
                  <a:custGeom>
                    <a:avLst/>
                    <a:gdLst/>
                    <a:ahLst/>
                    <a:cxnLst/>
                    <a:rect l="l" t="t" r="r" b="b"/>
                    <a:pathLst>
                      <a:path w="431309" h="16970" extrusionOk="0">
                        <a:moveTo>
                          <a:pt x="423112" y="0"/>
                        </a:moveTo>
                        <a:lnTo>
                          <a:pt x="8210" y="0"/>
                        </a:lnTo>
                        <a:cubicBezTo>
                          <a:pt x="-2719" y="0"/>
                          <a:pt x="-2754" y="16970"/>
                          <a:pt x="8210" y="16970"/>
                        </a:cubicBezTo>
                        <a:lnTo>
                          <a:pt x="423112" y="16970"/>
                        </a:lnTo>
                        <a:cubicBezTo>
                          <a:pt x="434042" y="16970"/>
                          <a:pt x="434042" y="0"/>
                          <a:pt x="423112"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8" name="Google Shape;2118;p30"/>
                  <p:cNvSpPr/>
                  <p:nvPr/>
                </p:nvSpPr>
                <p:spPr>
                  <a:xfrm>
                    <a:off x="3840781" y="1022903"/>
                    <a:ext cx="431309" cy="16970"/>
                  </a:xfrm>
                  <a:custGeom>
                    <a:avLst/>
                    <a:gdLst/>
                    <a:ahLst/>
                    <a:cxnLst/>
                    <a:rect l="l" t="t" r="r" b="b"/>
                    <a:pathLst>
                      <a:path w="431309" h="16970" extrusionOk="0">
                        <a:moveTo>
                          <a:pt x="423112" y="0"/>
                        </a:moveTo>
                        <a:lnTo>
                          <a:pt x="8210" y="0"/>
                        </a:lnTo>
                        <a:cubicBezTo>
                          <a:pt x="-2719" y="0"/>
                          <a:pt x="-2754" y="16970"/>
                          <a:pt x="8210" y="16970"/>
                        </a:cubicBezTo>
                        <a:lnTo>
                          <a:pt x="423112" y="16970"/>
                        </a:lnTo>
                        <a:cubicBezTo>
                          <a:pt x="434042" y="16970"/>
                          <a:pt x="434042" y="0"/>
                          <a:pt x="423112"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9" name="Google Shape;2119;p30"/>
                  <p:cNvSpPr/>
                  <p:nvPr/>
                </p:nvSpPr>
                <p:spPr>
                  <a:xfrm>
                    <a:off x="3996448" y="971049"/>
                    <a:ext cx="275642" cy="16970"/>
                  </a:xfrm>
                  <a:custGeom>
                    <a:avLst/>
                    <a:gdLst/>
                    <a:ahLst/>
                    <a:cxnLst/>
                    <a:rect l="l" t="t" r="r" b="b"/>
                    <a:pathLst>
                      <a:path w="275642" h="16970" extrusionOk="0">
                        <a:moveTo>
                          <a:pt x="267445" y="0"/>
                        </a:moveTo>
                        <a:lnTo>
                          <a:pt x="8210" y="0"/>
                        </a:lnTo>
                        <a:cubicBezTo>
                          <a:pt x="-2719" y="0"/>
                          <a:pt x="-2754" y="16970"/>
                          <a:pt x="8210" y="16970"/>
                        </a:cubicBezTo>
                        <a:lnTo>
                          <a:pt x="267445" y="16970"/>
                        </a:lnTo>
                        <a:cubicBezTo>
                          <a:pt x="278375" y="16970"/>
                          <a:pt x="278375" y="0"/>
                          <a:pt x="267445"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120" name="Google Shape;2120;p30"/>
              <p:cNvGrpSpPr/>
              <p:nvPr/>
            </p:nvGrpSpPr>
            <p:grpSpPr>
              <a:xfrm>
                <a:off x="4349723" y="664360"/>
                <a:ext cx="598023" cy="126893"/>
                <a:chOff x="4349723" y="664360"/>
                <a:chExt cx="598023" cy="126893"/>
              </a:xfrm>
            </p:grpSpPr>
            <p:sp>
              <p:nvSpPr>
                <p:cNvPr id="2121" name="Google Shape;2121;p30"/>
                <p:cNvSpPr/>
                <p:nvPr/>
              </p:nvSpPr>
              <p:spPr>
                <a:xfrm>
                  <a:off x="4349723" y="664360"/>
                  <a:ext cx="126893" cy="126893"/>
                </a:xfrm>
                <a:custGeom>
                  <a:avLst/>
                  <a:gdLst/>
                  <a:ahLst/>
                  <a:cxnLst/>
                  <a:rect l="l" t="t" r="r" b="b"/>
                  <a:pathLst>
                    <a:path w="126893" h="126893" extrusionOk="0">
                      <a:moveTo>
                        <a:pt x="0" y="0"/>
                      </a:moveTo>
                      <a:lnTo>
                        <a:pt x="126894" y="0"/>
                      </a:lnTo>
                      <a:lnTo>
                        <a:pt x="126894" y="126894"/>
                      </a:lnTo>
                      <a:lnTo>
                        <a:pt x="0" y="126894"/>
                      </a:ln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22" name="Google Shape;2122;p30"/>
                <p:cNvGrpSpPr/>
                <p:nvPr/>
              </p:nvGrpSpPr>
              <p:grpSpPr>
                <a:xfrm>
                  <a:off x="4516455" y="667467"/>
                  <a:ext cx="431291" cy="120643"/>
                  <a:chOff x="4516455" y="667467"/>
                  <a:chExt cx="431291" cy="120643"/>
                </a:xfrm>
              </p:grpSpPr>
              <p:sp>
                <p:nvSpPr>
                  <p:cNvPr id="2123" name="Google Shape;2123;p30"/>
                  <p:cNvSpPr/>
                  <p:nvPr/>
                </p:nvSpPr>
                <p:spPr>
                  <a:xfrm>
                    <a:off x="4516455" y="771140"/>
                    <a:ext cx="431291" cy="16970"/>
                  </a:xfrm>
                  <a:custGeom>
                    <a:avLst/>
                    <a:gdLst/>
                    <a:ahLst/>
                    <a:cxnLst/>
                    <a:rect l="l" t="t" r="r" b="b"/>
                    <a:pathLst>
                      <a:path w="431291" h="16970" extrusionOk="0">
                        <a:moveTo>
                          <a:pt x="423078" y="0"/>
                        </a:moveTo>
                        <a:lnTo>
                          <a:pt x="8210" y="0"/>
                        </a:lnTo>
                        <a:cubicBezTo>
                          <a:pt x="-2719" y="0"/>
                          <a:pt x="-2754" y="16970"/>
                          <a:pt x="8210" y="16970"/>
                        </a:cubicBezTo>
                        <a:lnTo>
                          <a:pt x="423112" y="16970"/>
                        </a:lnTo>
                        <a:cubicBezTo>
                          <a:pt x="434007" y="17005"/>
                          <a:pt x="434042" y="0"/>
                          <a:pt x="423078"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4" name="Google Shape;2124;p30"/>
                  <p:cNvSpPr/>
                  <p:nvPr/>
                </p:nvSpPr>
                <p:spPr>
                  <a:xfrm>
                    <a:off x="4516455" y="719321"/>
                    <a:ext cx="431291" cy="16970"/>
                  </a:xfrm>
                  <a:custGeom>
                    <a:avLst/>
                    <a:gdLst/>
                    <a:ahLst/>
                    <a:cxnLst/>
                    <a:rect l="l" t="t" r="r" b="b"/>
                    <a:pathLst>
                      <a:path w="431291" h="16970" extrusionOk="0">
                        <a:moveTo>
                          <a:pt x="423078" y="0"/>
                        </a:moveTo>
                        <a:lnTo>
                          <a:pt x="8210" y="0"/>
                        </a:lnTo>
                        <a:cubicBezTo>
                          <a:pt x="-2719" y="0"/>
                          <a:pt x="-2754" y="16970"/>
                          <a:pt x="8210" y="16970"/>
                        </a:cubicBezTo>
                        <a:lnTo>
                          <a:pt x="423112" y="16970"/>
                        </a:lnTo>
                        <a:cubicBezTo>
                          <a:pt x="434007" y="16970"/>
                          <a:pt x="434042" y="0"/>
                          <a:pt x="423078"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5" name="Google Shape;2125;p30"/>
                  <p:cNvSpPr/>
                  <p:nvPr/>
                </p:nvSpPr>
                <p:spPr>
                  <a:xfrm>
                    <a:off x="4672087" y="667467"/>
                    <a:ext cx="275655" cy="16970"/>
                  </a:xfrm>
                  <a:custGeom>
                    <a:avLst/>
                    <a:gdLst/>
                    <a:ahLst/>
                    <a:cxnLst/>
                    <a:rect l="l" t="t" r="r" b="b"/>
                    <a:pathLst>
                      <a:path w="275655" h="16970" extrusionOk="0">
                        <a:moveTo>
                          <a:pt x="267446" y="0"/>
                        </a:moveTo>
                        <a:lnTo>
                          <a:pt x="8210" y="0"/>
                        </a:lnTo>
                        <a:cubicBezTo>
                          <a:pt x="-2719" y="0"/>
                          <a:pt x="-2754" y="16970"/>
                          <a:pt x="8210" y="16970"/>
                        </a:cubicBezTo>
                        <a:lnTo>
                          <a:pt x="267446" y="16970"/>
                        </a:lnTo>
                        <a:cubicBezTo>
                          <a:pt x="278375" y="16970"/>
                          <a:pt x="278410" y="0"/>
                          <a:pt x="267446"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126" name="Google Shape;2126;p30"/>
              <p:cNvGrpSpPr/>
              <p:nvPr/>
            </p:nvGrpSpPr>
            <p:grpSpPr>
              <a:xfrm>
                <a:off x="4349723" y="967941"/>
                <a:ext cx="598023" cy="126893"/>
                <a:chOff x="4349723" y="967941"/>
                <a:chExt cx="598023" cy="126893"/>
              </a:xfrm>
            </p:grpSpPr>
            <p:sp>
              <p:nvSpPr>
                <p:cNvPr id="2127" name="Google Shape;2127;p30"/>
                <p:cNvSpPr/>
                <p:nvPr/>
              </p:nvSpPr>
              <p:spPr>
                <a:xfrm>
                  <a:off x="4349723" y="967941"/>
                  <a:ext cx="126893" cy="126893"/>
                </a:xfrm>
                <a:custGeom>
                  <a:avLst/>
                  <a:gdLst/>
                  <a:ahLst/>
                  <a:cxnLst/>
                  <a:rect l="l" t="t" r="r" b="b"/>
                  <a:pathLst>
                    <a:path w="126893" h="126893" extrusionOk="0">
                      <a:moveTo>
                        <a:pt x="0" y="0"/>
                      </a:moveTo>
                      <a:lnTo>
                        <a:pt x="126894" y="0"/>
                      </a:lnTo>
                      <a:lnTo>
                        <a:pt x="126894" y="126894"/>
                      </a:lnTo>
                      <a:lnTo>
                        <a:pt x="0" y="126894"/>
                      </a:ln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28" name="Google Shape;2128;p30"/>
                <p:cNvGrpSpPr/>
                <p:nvPr/>
              </p:nvGrpSpPr>
              <p:grpSpPr>
                <a:xfrm>
                  <a:off x="4516455" y="971049"/>
                  <a:ext cx="431291" cy="120678"/>
                  <a:chOff x="4516455" y="971049"/>
                  <a:chExt cx="431291" cy="120678"/>
                </a:xfrm>
              </p:grpSpPr>
              <p:sp>
                <p:nvSpPr>
                  <p:cNvPr id="2129" name="Google Shape;2129;p30"/>
                  <p:cNvSpPr/>
                  <p:nvPr/>
                </p:nvSpPr>
                <p:spPr>
                  <a:xfrm>
                    <a:off x="4516455" y="1074757"/>
                    <a:ext cx="431291" cy="16970"/>
                  </a:xfrm>
                  <a:custGeom>
                    <a:avLst/>
                    <a:gdLst/>
                    <a:ahLst/>
                    <a:cxnLst/>
                    <a:rect l="l" t="t" r="r" b="b"/>
                    <a:pathLst>
                      <a:path w="431291" h="16970" extrusionOk="0">
                        <a:moveTo>
                          <a:pt x="423078" y="0"/>
                        </a:moveTo>
                        <a:lnTo>
                          <a:pt x="8210" y="0"/>
                        </a:lnTo>
                        <a:cubicBezTo>
                          <a:pt x="-2719" y="0"/>
                          <a:pt x="-2754" y="16970"/>
                          <a:pt x="8210" y="16970"/>
                        </a:cubicBezTo>
                        <a:lnTo>
                          <a:pt x="423112" y="16970"/>
                        </a:lnTo>
                        <a:cubicBezTo>
                          <a:pt x="434007" y="16970"/>
                          <a:pt x="434042" y="0"/>
                          <a:pt x="423078"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0" name="Google Shape;2130;p30"/>
                  <p:cNvSpPr/>
                  <p:nvPr/>
                </p:nvSpPr>
                <p:spPr>
                  <a:xfrm>
                    <a:off x="4516455" y="1022903"/>
                    <a:ext cx="431291" cy="16970"/>
                  </a:xfrm>
                  <a:custGeom>
                    <a:avLst/>
                    <a:gdLst/>
                    <a:ahLst/>
                    <a:cxnLst/>
                    <a:rect l="l" t="t" r="r" b="b"/>
                    <a:pathLst>
                      <a:path w="431291" h="16970" extrusionOk="0">
                        <a:moveTo>
                          <a:pt x="423078" y="0"/>
                        </a:moveTo>
                        <a:lnTo>
                          <a:pt x="8210" y="0"/>
                        </a:lnTo>
                        <a:cubicBezTo>
                          <a:pt x="-2719" y="0"/>
                          <a:pt x="-2754" y="16970"/>
                          <a:pt x="8210" y="16970"/>
                        </a:cubicBezTo>
                        <a:lnTo>
                          <a:pt x="423112" y="16970"/>
                        </a:lnTo>
                        <a:cubicBezTo>
                          <a:pt x="434007" y="16970"/>
                          <a:pt x="434042" y="0"/>
                          <a:pt x="423078"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1" name="Google Shape;2131;p30"/>
                  <p:cNvSpPr/>
                  <p:nvPr/>
                </p:nvSpPr>
                <p:spPr>
                  <a:xfrm>
                    <a:off x="4672087" y="971049"/>
                    <a:ext cx="275655" cy="16970"/>
                  </a:xfrm>
                  <a:custGeom>
                    <a:avLst/>
                    <a:gdLst/>
                    <a:ahLst/>
                    <a:cxnLst/>
                    <a:rect l="l" t="t" r="r" b="b"/>
                    <a:pathLst>
                      <a:path w="275655" h="16970" extrusionOk="0">
                        <a:moveTo>
                          <a:pt x="267446" y="0"/>
                        </a:moveTo>
                        <a:lnTo>
                          <a:pt x="8210" y="0"/>
                        </a:lnTo>
                        <a:cubicBezTo>
                          <a:pt x="-2719" y="0"/>
                          <a:pt x="-2754" y="16970"/>
                          <a:pt x="8210" y="16970"/>
                        </a:cubicBezTo>
                        <a:lnTo>
                          <a:pt x="267446" y="16970"/>
                        </a:lnTo>
                        <a:cubicBezTo>
                          <a:pt x="278375" y="16970"/>
                          <a:pt x="278410" y="0"/>
                          <a:pt x="267446"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
          <p:nvSpPr>
            <p:cNvPr id="2132" name="Google Shape;2132;p30"/>
            <p:cNvSpPr/>
            <p:nvPr/>
          </p:nvSpPr>
          <p:spPr>
            <a:xfrm>
              <a:off x="772336" y="3232488"/>
              <a:ext cx="104774" cy="104774"/>
            </a:xfrm>
            <a:custGeom>
              <a:avLst/>
              <a:gdLst/>
              <a:ahLst/>
              <a:cxnLst/>
              <a:rect l="l" t="t" r="r" b="b"/>
              <a:pathLst>
                <a:path w="162440" h="162441" extrusionOk="0">
                  <a:moveTo>
                    <a:pt x="162441" y="0"/>
                  </a:moveTo>
                  <a:cubicBezTo>
                    <a:pt x="72735" y="0"/>
                    <a:pt x="0" y="72735"/>
                    <a:pt x="0" y="162441"/>
                  </a:cubicBezTo>
                  <a:lnTo>
                    <a:pt x="162441" y="162441"/>
                  </a:lnTo>
                  <a:lnTo>
                    <a:pt x="162441" y="0"/>
                  </a:lnTo>
                  <a:close/>
                </a:path>
              </a:pathLst>
            </a:custGeom>
            <a:solidFill>
              <a:srgbClr val="4E8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3" name="Google Shape;2133;p30"/>
            <p:cNvSpPr/>
            <p:nvPr/>
          </p:nvSpPr>
          <p:spPr>
            <a:xfrm>
              <a:off x="772336" y="3232488"/>
              <a:ext cx="209548" cy="209549"/>
            </a:xfrm>
            <a:custGeom>
              <a:avLst/>
              <a:gdLst/>
              <a:ahLst/>
              <a:cxnLst/>
              <a:rect l="l" t="t" r="r" b="b"/>
              <a:pathLst>
                <a:path w="324881" h="324882" extrusionOk="0">
                  <a:moveTo>
                    <a:pt x="162441" y="0"/>
                  </a:moveTo>
                  <a:lnTo>
                    <a:pt x="162441" y="162441"/>
                  </a:lnTo>
                  <a:lnTo>
                    <a:pt x="0" y="162441"/>
                  </a:lnTo>
                  <a:cubicBezTo>
                    <a:pt x="0" y="252147"/>
                    <a:pt x="72735" y="324882"/>
                    <a:pt x="162441" y="324882"/>
                  </a:cubicBezTo>
                  <a:cubicBezTo>
                    <a:pt x="252147" y="324882"/>
                    <a:pt x="324882" y="252147"/>
                    <a:pt x="324882" y="162441"/>
                  </a:cubicBezTo>
                  <a:cubicBezTo>
                    <a:pt x="324882" y="72735"/>
                    <a:pt x="252147" y="0"/>
                    <a:pt x="162441"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4" name="Google Shape;2134;p30"/>
            <p:cNvSpPr/>
            <p:nvPr/>
          </p:nvSpPr>
          <p:spPr>
            <a:xfrm>
              <a:off x="1057205" y="3232488"/>
              <a:ext cx="209548" cy="209549"/>
            </a:xfrm>
            <a:custGeom>
              <a:avLst/>
              <a:gdLst/>
              <a:ahLst/>
              <a:cxnLst/>
              <a:rect l="l" t="t" r="r" b="b"/>
              <a:pathLst>
                <a:path w="324881" h="324882" extrusionOk="0">
                  <a:moveTo>
                    <a:pt x="162441" y="0"/>
                  </a:moveTo>
                  <a:lnTo>
                    <a:pt x="162441" y="162441"/>
                  </a:lnTo>
                  <a:lnTo>
                    <a:pt x="23186" y="78776"/>
                  </a:lnTo>
                  <a:cubicBezTo>
                    <a:pt x="8485" y="103219"/>
                    <a:pt x="0" y="131817"/>
                    <a:pt x="0" y="162441"/>
                  </a:cubicBezTo>
                  <a:cubicBezTo>
                    <a:pt x="0" y="252147"/>
                    <a:pt x="72735" y="324882"/>
                    <a:pt x="162441" y="324882"/>
                  </a:cubicBezTo>
                  <a:cubicBezTo>
                    <a:pt x="252147" y="324882"/>
                    <a:pt x="324882" y="252147"/>
                    <a:pt x="324882" y="162441"/>
                  </a:cubicBezTo>
                  <a:cubicBezTo>
                    <a:pt x="324882" y="72735"/>
                    <a:pt x="252147" y="0"/>
                    <a:pt x="162441"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5" name="Google Shape;2135;p30"/>
            <p:cNvSpPr/>
            <p:nvPr/>
          </p:nvSpPr>
          <p:spPr>
            <a:xfrm>
              <a:off x="1072169" y="3232488"/>
              <a:ext cx="89819" cy="104774"/>
            </a:xfrm>
            <a:custGeom>
              <a:avLst/>
              <a:gdLst/>
              <a:ahLst/>
              <a:cxnLst/>
              <a:rect l="l" t="t" r="r" b="b"/>
              <a:pathLst>
                <a:path w="139255" h="162441" extrusionOk="0">
                  <a:moveTo>
                    <a:pt x="139255" y="0"/>
                  </a:moveTo>
                  <a:cubicBezTo>
                    <a:pt x="80138" y="0"/>
                    <a:pt x="28424" y="31566"/>
                    <a:pt x="0" y="78776"/>
                  </a:cubicBezTo>
                  <a:lnTo>
                    <a:pt x="139255" y="162441"/>
                  </a:lnTo>
                  <a:lnTo>
                    <a:pt x="139255" y="0"/>
                  </a:lnTo>
                  <a:close/>
                </a:path>
              </a:pathLst>
            </a:custGeom>
            <a:solidFill>
              <a:srgbClr val="00F9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6" name="Google Shape;2136;p30"/>
            <p:cNvSpPr/>
            <p:nvPr/>
          </p:nvSpPr>
          <p:spPr>
            <a:xfrm>
              <a:off x="1342076" y="3232488"/>
              <a:ext cx="104774" cy="159098"/>
            </a:xfrm>
            <a:custGeom>
              <a:avLst/>
              <a:gdLst/>
              <a:ahLst/>
              <a:cxnLst/>
              <a:rect l="l" t="t" r="r" b="b"/>
              <a:pathLst>
                <a:path w="162441" h="246664" extrusionOk="0">
                  <a:moveTo>
                    <a:pt x="162441" y="0"/>
                  </a:moveTo>
                  <a:cubicBezTo>
                    <a:pt x="72735" y="0"/>
                    <a:pt x="0" y="72735"/>
                    <a:pt x="0" y="162441"/>
                  </a:cubicBezTo>
                  <a:cubicBezTo>
                    <a:pt x="0" y="193274"/>
                    <a:pt x="8590" y="222082"/>
                    <a:pt x="23500" y="246665"/>
                  </a:cubicBezTo>
                  <a:lnTo>
                    <a:pt x="162406" y="162441"/>
                  </a:lnTo>
                  <a:lnTo>
                    <a:pt x="162406" y="0"/>
                  </a:lnTo>
                  <a:close/>
                </a:path>
              </a:pathLst>
            </a:custGeom>
            <a:solidFill>
              <a:srgbClr val="B66D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7" name="Google Shape;2137;p30"/>
            <p:cNvSpPr/>
            <p:nvPr/>
          </p:nvSpPr>
          <p:spPr>
            <a:xfrm>
              <a:off x="1357264" y="3232488"/>
              <a:ext cx="194368" cy="209549"/>
            </a:xfrm>
            <a:custGeom>
              <a:avLst/>
              <a:gdLst/>
              <a:ahLst/>
              <a:cxnLst/>
              <a:rect l="l" t="t" r="r" b="b"/>
              <a:pathLst>
                <a:path w="301346" h="324882" extrusionOk="0">
                  <a:moveTo>
                    <a:pt x="138906" y="0"/>
                  </a:moveTo>
                  <a:lnTo>
                    <a:pt x="138906" y="162441"/>
                  </a:lnTo>
                  <a:lnTo>
                    <a:pt x="0" y="246665"/>
                  </a:lnTo>
                  <a:cubicBezTo>
                    <a:pt x="28493" y="293560"/>
                    <a:pt x="80033" y="324882"/>
                    <a:pt x="138906" y="324882"/>
                  </a:cubicBezTo>
                  <a:cubicBezTo>
                    <a:pt x="228612" y="324882"/>
                    <a:pt x="301347" y="252147"/>
                    <a:pt x="301347" y="162441"/>
                  </a:cubicBezTo>
                  <a:cubicBezTo>
                    <a:pt x="301347" y="72735"/>
                    <a:pt x="228612" y="0"/>
                    <a:pt x="138906"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8" name="Google Shape;2138;p30"/>
            <p:cNvSpPr/>
            <p:nvPr/>
          </p:nvSpPr>
          <p:spPr>
            <a:xfrm>
              <a:off x="840502" y="3536919"/>
              <a:ext cx="611076" cy="10946"/>
            </a:xfrm>
            <a:custGeom>
              <a:avLst/>
              <a:gdLst/>
              <a:ahLst/>
              <a:cxnLst/>
              <a:rect l="l" t="t" r="r" b="b"/>
              <a:pathLst>
                <a:path w="947405" h="16970" extrusionOk="0">
                  <a:moveTo>
                    <a:pt x="939208" y="0"/>
                  </a:moveTo>
                  <a:lnTo>
                    <a:pt x="8210" y="0"/>
                  </a:lnTo>
                  <a:cubicBezTo>
                    <a:pt x="-2719" y="0"/>
                    <a:pt x="-2754" y="16970"/>
                    <a:pt x="8210" y="16970"/>
                  </a:cubicBezTo>
                  <a:lnTo>
                    <a:pt x="939208" y="16970"/>
                  </a:lnTo>
                  <a:cubicBezTo>
                    <a:pt x="950138" y="16970"/>
                    <a:pt x="950138" y="0"/>
                    <a:pt x="939208"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9" name="Google Shape;2139;p30"/>
            <p:cNvSpPr/>
            <p:nvPr/>
          </p:nvSpPr>
          <p:spPr>
            <a:xfrm>
              <a:off x="755770" y="3601596"/>
              <a:ext cx="780453" cy="10946"/>
            </a:xfrm>
            <a:custGeom>
              <a:avLst/>
              <a:gdLst/>
              <a:ahLst/>
              <a:cxnLst/>
              <a:rect l="l" t="t" r="r" b="b"/>
              <a:pathLst>
                <a:path w="1210005" h="16970" extrusionOk="0">
                  <a:moveTo>
                    <a:pt x="1201796" y="0"/>
                  </a:moveTo>
                  <a:lnTo>
                    <a:pt x="8210" y="0"/>
                  </a:lnTo>
                  <a:cubicBezTo>
                    <a:pt x="-2719" y="0"/>
                    <a:pt x="-2754" y="16970"/>
                    <a:pt x="8210" y="16970"/>
                  </a:cubicBezTo>
                  <a:lnTo>
                    <a:pt x="1201796" y="16970"/>
                  </a:lnTo>
                  <a:cubicBezTo>
                    <a:pt x="1212725" y="17005"/>
                    <a:pt x="1212760" y="0"/>
                    <a:pt x="1201796"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0" name="Google Shape;2140;p30"/>
            <p:cNvSpPr/>
            <p:nvPr/>
          </p:nvSpPr>
          <p:spPr>
            <a:xfrm>
              <a:off x="755770" y="3666295"/>
              <a:ext cx="780453" cy="10946"/>
            </a:xfrm>
            <a:custGeom>
              <a:avLst/>
              <a:gdLst/>
              <a:ahLst/>
              <a:cxnLst/>
              <a:rect l="l" t="t" r="r" b="b"/>
              <a:pathLst>
                <a:path w="1210005" h="16970" extrusionOk="0">
                  <a:moveTo>
                    <a:pt x="1201796" y="0"/>
                  </a:moveTo>
                  <a:lnTo>
                    <a:pt x="8210" y="0"/>
                  </a:lnTo>
                  <a:cubicBezTo>
                    <a:pt x="-2719" y="0"/>
                    <a:pt x="-2754" y="16970"/>
                    <a:pt x="8210" y="16970"/>
                  </a:cubicBezTo>
                  <a:lnTo>
                    <a:pt x="1201796" y="16970"/>
                  </a:lnTo>
                  <a:cubicBezTo>
                    <a:pt x="1212725" y="16970"/>
                    <a:pt x="1212760" y="0"/>
                    <a:pt x="1201796"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1" name="Google Shape;2141;p30"/>
            <p:cNvSpPr/>
            <p:nvPr/>
          </p:nvSpPr>
          <p:spPr>
            <a:xfrm>
              <a:off x="755770" y="3730972"/>
              <a:ext cx="780453" cy="10946"/>
            </a:xfrm>
            <a:custGeom>
              <a:avLst/>
              <a:gdLst/>
              <a:ahLst/>
              <a:cxnLst/>
              <a:rect l="l" t="t" r="r" b="b"/>
              <a:pathLst>
                <a:path w="1210005" h="16970" extrusionOk="0">
                  <a:moveTo>
                    <a:pt x="1201796" y="0"/>
                  </a:moveTo>
                  <a:lnTo>
                    <a:pt x="8210" y="0"/>
                  </a:lnTo>
                  <a:cubicBezTo>
                    <a:pt x="-2719" y="0"/>
                    <a:pt x="-2754" y="16971"/>
                    <a:pt x="8210" y="16971"/>
                  </a:cubicBezTo>
                  <a:lnTo>
                    <a:pt x="1201796" y="16971"/>
                  </a:lnTo>
                  <a:cubicBezTo>
                    <a:pt x="1212725" y="16971"/>
                    <a:pt x="1212760" y="0"/>
                    <a:pt x="1201796"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2" name="Google Shape;2142;p30"/>
            <p:cNvSpPr/>
            <p:nvPr/>
          </p:nvSpPr>
          <p:spPr>
            <a:xfrm>
              <a:off x="1365242" y="3778003"/>
              <a:ext cx="269053" cy="228220"/>
            </a:xfrm>
            <a:custGeom>
              <a:avLst/>
              <a:gdLst/>
              <a:ahLst/>
              <a:cxnLst/>
              <a:rect l="l" t="t" r="r" b="b"/>
              <a:pathLst>
                <a:path w="417136" h="353829" extrusionOk="0">
                  <a:moveTo>
                    <a:pt x="417137" y="0"/>
                  </a:moveTo>
                  <a:cubicBezTo>
                    <a:pt x="204308" y="120050"/>
                    <a:pt x="0" y="139011"/>
                    <a:pt x="0" y="139011"/>
                  </a:cubicBezTo>
                  <a:cubicBezTo>
                    <a:pt x="101089" y="252740"/>
                    <a:pt x="79091" y="353829"/>
                    <a:pt x="79091" y="353829"/>
                  </a:cubicBezTo>
                  <a:cubicBezTo>
                    <a:pt x="79091" y="353829"/>
                    <a:pt x="259305" y="244325"/>
                    <a:pt x="417137" y="0"/>
                  </a:cubicBez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3" name="Google Shape;2143;p30"/>
            <p:cNvSpPr/>
            <p:nvPr/>
          </p:nvSpPr>
          <p:spPr>
            <a:xfrm>
              <a:off x="831334" y="2571569"/>
              <a:ext cx="595899" cy="153625"/>
            </a:xfrm>
            <a:custGeom>
              <a:avLst/>
              <a:gdLst/>
              <a:ahLst/>
              <a:cxnLst/>
              <a:rect l="l" t="t" r="r" b="b"/>
              <a:pathLst>
                <a:path w="923874" h="238179" extrusionOk="0">
                  <a:moveTo>
                    <a:pt x="866259" y="238179"/>
                  </a:moveTo>
                  <a:lnTo>
                    <a:pt x="57651" y="238179"/>
                  </a:lnTo>
                  <a:cubicBezTo>
                    <a:pt x="25875" y="238179"/>
                    <a:pt x="0" y="212305"/>
                    <a:pt x="0" y="180529"/>
                  </a:cubicBezTo>
                  <a:lnTo>
                    <a:pt x="0" y="57651"/>
                  </a:lnTo>
                  <a:cubicBezTo>
                    <a:pt x="0" y="25875"/>
                    <a:pt x="25875" y="0"/>
                    <a:pt x="57651" y="0"/>
                  </a:cubicBezTo>
                  <a:lnTo>
                    <a:pt x="866224" y="0"/>
                  </a:lnTo>
                  <a:cubicBezTo>
                    <a:pt x="898000" y="0"/>
                    <a:pt x="923874" y="25875"/>
                    <a:pt x="923874" y="57651"/>
                  </a:cubicBezTo>
                  <a:lnTo>
                    <a:pt x="923874" y="180494"/>
                  </a:lnTo>
                  <a:cubicBezTo>
                    <a:pt x="923909" y="212305"/>
                    <a:pt x="898035" y="238179"/>
                    <a:pt x="866259" y="238179"/>
                  </a:cubicBezTo>
                  <a:close/>
                  <a:moveTo>
                    <a:pt x="57651" y="24757"/>
                  </a:moveTo>
                  <a:cubicBezTo>
                    <a:pt x="39493" y="24757"/>
                    <a:pt x="24757" y="39528"/>
                    <a:pt x="24757" y="57651"/>
                  </a:cubicBezTo>
                  <a:lnTo>
                    <a:pt x="24757" y="180494"/>
                  </a:lnTo>
                  <a:cubicBezTo>
                    <a:pt x="24757" y="198652"/>
                    <a:pt x="39528" y="213387"/>
                    <a:pt x="57651" y="213387"/>
                  </a:cubicBezTo>
                  <a:lnTo>
                    <a:pt x="866224" y="213387"/>
                  </a:lnTo>
                  <a:cubicBezTo>
                    <a:pt x="884382" y="213387"/>
                    <a:pt x="899152" y="198617"/>
                    <a:pt x="899152" y="180494"/>
                  </a:cubicBezTo>
                  <a:lnTo>
                    <a:pt x="899152" y="57651"/>
                  </a:lnTo>
                  <a:cubicBezTo>
                    <a:pt x="899152" y="39493"/>
                    <a:pt x="884382" y="24757"/>
                    <a:pt x="866224" y="24757"/>
                  </a:cubicBezTo>
                  <a:lnTo>
                    <a:pt x="57651" y="24757"/>
                  </a:lnTo>
                  <a:close/>
                </a:path>
              </a:pathLst>
            </a:custGeom>
            <a:solidFill>
              <a:srgbClr val="3A19A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4" name="Google Shape;2144;p30"/>
            <p:cNvSpPr/>
            <p:nvPr/>
          </p:nvSpPr>
          <p:spPr>
            <a:xfrm>
              <a:off x="880303" y="2511422"/>
              <a:ext cx="498039" cy="153513"/>
            </a:xfrm>
            <a:custGeom>
              <a:avLst/>
              <a:gdLst/>
              <a:ahLst/>
              <a:cxnLst/>
              <a:rect l="l" t="t" r="r" b="b"/>
              <a:pathLst>
                <a:path w="772153" h="238004" extrusionOk="0">
                  <a:moveTo>
                    <a:pt x="724315" y="0"/>
                  </a:moveTo>
                  <a:lnTo>
                    <a:pt x="47838" y="0"/>
                  </a:lnTo>
                  <a:cubicBezTo>
                    <a:pt x="21405" y="0"/>
                    <a:pt x="0" y="21405"/>
                    <a:pt x="0" y="47838"/>
                  </a:cubicBezTo>
                  <a:lnTo>
                    <a:pt x="0" y="190166"/>
                  </a:lnTo>
                  <a:cubicBezTo>
                    <a:pt x="0" y="216600"/>
                    <a:pt x="21405" y="238005"/>
                    <a:pt x="47838" y="238005"/>
                  </a:cubicBezTo>
                  <a:lnTo>
                    <a:pt x="724315" y="238005"/>
                  </a:lnTo>
                  <a:cubicBezTo>
                    <a:pt x="750749" y="238005"/>
                    <a:pt x="772154" y="216600"/>
                    <a:pt x="772154" y="190166"/>
                  </a:cubicBezTo>
                  <a:lnTo>
                    <a:pt x="772154" y="47838"/>
                  </a:lnTo>
                  <a:cubicBezTo>
                    <a:pt x="772154" y="21440"/>
                    <a:pt x="750749" y="0"/>
                    <a:pt x="724315" y="0"/>
                  </a:cubicBezTo>
                  <a:close/>
                </a:path>
              </a:pathLst>
            </a:custGeom>
            <a:solidFill>
              <a:srgbClr val="B66D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45" name="Google Shape;2145;p30"/>
          <p:cNvGrpSpPr/>
          <p:nvPr/>
        </p:nvGrpSpPr>
        <p:grpSpPr>
          <a:xfrm rot="5400000">
            <a:off x="1301425" y="1247813"/>
            <a:ext cx="59100" cy="547725"/>
            <a:chOff x="1263425" y="3094400"/>
            <a:chExt cx="59100" cy="547725"/>
          </a:xfrm>
        </p:grpSpPr>
        <p:sp>
          <p:nvSpPr>
            <p:cNvPr id="2146" name="Google Shape;2146;p30"/>
            <p:cNvSpPr/>
            <p:nvPr/>
          </p:nvSpPr>
          <p:spPr>
            <a:xfrm>
              <a:off x="1263425" y="309440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147" name="Google Shape;2147;p30"/>
            <p:cNvSpPr/>
            <p:nvPr/>
          </p:nvSpPr>
          <p:spPr>
            <a:xfrm>
              <a:off x="1263425" y="325727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148" name="Google Shape;2148;p30"/>
            <p:cNvSpPr/>
            <p:nvPr/>
          </p:nvSpPr>
          <p:spPr>
            <a:xfrm>
              <a:off x="1263425" y="342015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149" name="Google Shape;2149;p30"/>
            <p:cNvSpPr/>
            <p:nvPr/>
          </p:nvSpPr>
          <p:spPr>
            <a:xfrm>
              <a:off x="1263425" y="358302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2150" name="Google Shape;2150;p30"/>
          <p:cNvGrpSpPr/>
          <p:nvPr/>
        </p:nvGrpSpPr>
        <p:grpSpPr>
          <a:xfrm rot="5400000">
            <a:off x="1777675" y="3914813"/>
            <a:ext cx="59100" cy="547725"/>
            <a:chOff x="1263425" y="3094400"/>
            <a:chExt cx="59100" cy="547725"/>
          </a:xfrm>
        </p:grpSpPr>
        <p:sp>
          <p:nvSpPr>
            <p:cNvPr id="2151" name="Google Shape;2151;p30"/>
            <p:cNvSpPr/>
            <p:nvPr/>
          </p:nvSpPr>
          <p:spPr>
            <a:xfrm>
              <a:off x="1263425" y="309440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152" name="Google Shape;2152;p30"/>
            <p:cNvSpPr/>
            <p:nvPr/>
          </p:nvSpPr>
          <p:spPr>
            <a:xfrm>
              <a:off x="1263425" y="325727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153" name="Google Shape;2153;p30"/>
            <p:cNvSpPr/>
            <p:nvPr/>
          </p:nvSpPr>
          <p:spPr>
            <a:xfrm>
              <a:off x="1263425" y="3420150"/>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154" name="Google Shape;2154;p30"/>
            <p:cNvSpPr/>
            <p:nvPr/>
          </p:nvSpPr>
          <p:spPr>
            <a:xfrm>
              <a:off x="1263425" y="3583025"/>
              <a:ext cx="59100" cy="59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pic>
        <p:nvPicPr>
          <p:cNvPr id="2" name="Picture 1" descr="A screenshot of a computer&#10;&#10;Description automatically generated">
            <a:extLst>
              <a:ext uri="{FF2B5EF4-FFF2-40B4-BE49-F238E27FC236}">
                <a16:creationId xmlns:a16="http://schemas.microsoft.com/office/drawing/2014/main" id="{A96B724B-7614-399C-3C14-5BF4D8F388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2955" y="1175066"/>
            <a:ext cx="7430237" cy="343979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97BC5-DDC0-04C0-454A-D6BA5AA481C2}"/>
              </a:ext>
            </a:extLst>
          </p:cNvPr>
          <p:cNvSpPr>
            <a:spLocks noGrp="1"/>
          </p:cNvSpPr>
          <p:nvPr>
            <p:ph type="title"/>
          </p:nvPr>
        </p:nvSpPr>
        <p:spPr/>
        <p:txBody>
          <a:bodyPr/>
          <a:lstStyle/>
          <a:p>
            <a:r>
              <a:rPr lang="en-US" sz="2000" dirty="0"/>
              <a:t>Data imbalance and missing values </a:t>
            </a:r>
            <a:endParaRPr lang="en-GB" sz="2000" dirty="0"/>
          </a:p>
        </p:txBody>
      </p:sp>
      <p:pic>
        <p:nvPicPr>
          <p:cNvPr id="13" name="Picture 12">
            <a:extLst>
              <a:ext uri="{FF2B5EF4-FFF2-40B4-BE49-F238E27FC236}">
                <a16:creationId xmlns:a16="http://schemas.microsoft.com/office/drawing/2014/main" id="{B15B5890-730A-1880-9CA6-34A0C493C53A}"/>
              </a:ext>
            </a:extLst>
          </p:cNvPr>
          <p:cNvPicPr>
            <a:picLocks noChangeAspect="1"/>
          </p:cNvPicPr>
          <p:nvPr/>
        </p:nvPicPr>
        <p:blipFill>
          <a:blip r:embed="rId2"/>
          <a:stretch>
            <a:fillRect/>
          </a:stretch>
        </p:blipFill>
        <p:spPr>
          <a:xfrm>
            <a:off x="914682" y="1144066"/>
            <a:ext cx="3507953" cy="2755402"/>
          </a:xfrm>
          <a:prstGeom prst="rect">
            <a:avLst/>
          </a:prstGeom>
        </p:spPr>
      </p:pic>
      <p:pic>
        <p:nvPicPr>
          <p:cNvPr id="15" name="Picture 14">
            <a:extLst>
              <a:ext uri="{FF2B5EF4-FFF2-40B4-BE49-F238E27FC236}">
                <a16:creationId xmlns:a16="http://schemas.microsoft.com/office/drawing/2014/main" id="{4A507338-104F-2CB9-5311-72BDFA9A505D}"/>
              </a:ext>
            </a:extLst>
          </p:cNvPr>
          <p:cNvPicPr>
            <a:picLocks noChangeAspect="1"/>
          </p:cNvPicPr>
          <p:nvPr/>
        </p:nvPicPr>
        <p:blipFill>
          <a:blip r:embed="rId3"/>
          <a:stretch>
            <a:fillRect/>
          </a:stretch>
        </p:blipFill>
        <p:spPr>
          <a:xfrm>
            <a:off x="4681291" y="1139742"/>
            <a:ext cx="3672172" cy="2759726"/>
          </a:xfrm>
          <a:prstGeom prst="rect">
            <a:avLst/>
          </a:prstGeom>
        </p:spPr>
      </p:pic>
    </p:spTree>
    <p:extLst>
      <p:ext uri="{BB962C8B-B14F-4D97-AF65-F5344CB8AC3E}">
        <p14:creationId xmlns:p14="http://schemas.microsoft.com/office/powerpoint/2010/main" val="3885744004"/>
      </p:ext>
    </p:extLst>
  </p:cSld>
  <p:clrMapOvr>
    <a:masterClrMapping/>
  </p:clrMapOvr>
</p:sld>
</file>

<file path=ppt/theme/theme1.xml><?xml version="1.0" encoding="utf-8"?>
<a:theme xmlns:a="http://schemas.openxmlformats.org/drawingml/2006/main" name="Artificial Intelligence in Finance Pitch Deck by Slidesgo">
  <a:themeElements>
    <a:clrScheme name="Simple Light">
      <a:dk1>
        <a:srgbClr val="3A19A4"/>
      </a:dk1>
      <a:lt1>
        <a:srgbClr val="EEEEFC"/>
      </a:lt1>
      <a:dk2>
        <a:srgbClr val="4C067A"/>
      </a:dk2>
      <a:lt2>
        <a:srgbClr val="AEB4EE"/>
      </a:lt2>
      <a:accent1>
        <a:srgbClr val="B66DF3"/>
      </a:accent1>
      <a:accent2>
        <a:srgbClr val="4E82F2"/>
      </a:accent2>
      <a:accent3>
        <a:srgbClr val="00F9DB"/>
      </a:accent3>
      <a:accent4>
        <a:srgbClr val="A2F26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781</Words>
  <Application>Microsoft Office PowerPoint</Application>
  <PresentationFormat>On-screen Show (16:9)</PresentationFormat>
  <Paragraphs>108</Paragraphs>
  <Slides>31</Slides>
  <Notes>13</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Artificial Intelligence in Finance Pitch Deck by Slidesgo</vt:lpstr>
      <vt:lpstr>Telecom Churn Prediction Model: Maximizing Profitability through Data Mining &amp; ML</vt:lpstr>
      <vt:lpstr>Table of contents</vt:lpstr>
      <vt:lpstr>Introduction</vt:lpstr>
      <vt:lpstr>Introduction cont.</vt:lpstr>
      <vt:lpstr>PowerPoint Presentation</vt:lpstr>
      <vt:lpstr>Dataset</vt:lpstr>
      <vt:lpstr>Data Cleaning and Justification </vt:lpstr>
      <vt:lpstr>Loading the Data</vt:lpstr>
      <vt:lpstr>Data imbalance and missing values </vt:lpstr>
      <vt:lpstr>Handling missing values and unnecessary columns</vt:lpstr>
      <vt:lpstr>PowerPoint Presentation</vt:lpstr>
      <vt:lpstr>Scaling</vt:lpstr>
      <vt:lpstr>Exploratory Data analysis</vt:lpstr>
      <vt:lpstr>1. What is the ratio between males and females in the company?</vt:lpstr>
      <vt:lpstr>2. How does the distribution of customer contracts vary between churned and non-churned customers?</vt:lpstr>
      <vt:lpstr>3. How many payment methods do we provide? And what is the ratio between each other?</vt:lpstr>
      <vt:lpstr>4.  Analyze the correlation between all customer attributes (predictors) and the churn target variable. (This can help identify potentially relevant features for the model)</vt:lpstr>
      <vt:lpstr>5. What is the impact of different internet service types on customer churn rates?</vt:lpstr>
      <vt:lpstr>6. Churn by Monthly Charges and Total Charges</vt:lpstr>
      <vt:lpstr>Implementation and Results</vt:lpstr>
      <vt:lpstr>Train and test split</vt:lpstr>
      <vt:lpstr>Smote method</vt:lpstr>
      <vt:lpstr>Smote method</vt:lpstr>
      <vt:lpstr>1st model: Random Forest</vt:lpstr>
      <vt:lpstr>2nd model: Decision Tree</vt:lpstr>
      <vt:lpstr>3rd model: Logistic Regression</vt:lpstr>
      <vt:lpstr>4th model: Naive Bayes</vt:lpstr>
      <vt:lpstr>User interface deployment</vt:lpstr>
      <vt:lpstr>Comparison of results</vt:lpstr>
      <vt:lpstr>Summary</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in Finance  Pitch Deck</dc:title>
  <cp:lastModifiedBy>Ikram ELBAHRI</cp:lastModifiedBy>
  <cp:revision>26</cp:revision>
  <dcterms:modified xsi:type="dcterms:W3CDTF">2024-04-23T12:00:36Z</dcterms:modified>
</cp:coreProperties>
</file>